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Cabin" panose="020B0604020202020204" charset="0"/>
      <p:regular r:id="rId21"/>
    </p:embeddedFont>
    <p:embeddedFont>
      <p:font typeface="Gochi Hand" panose="020B0604020202020204" charset="0"/>
      <p:regular r:id="rId22"/>
    </p:embeddedFont>
    <p:embeddedFont>
      <p:font typeface="Nunito" panose="020F0502020204030204" pitchFamily="2" charset="0"/>
      <p:regular r:id="rId23"/>
    </p:embeddedFont>
    <p:embeddedFont>
      <p:font typeface="Sansita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43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1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0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slide" Target="slide2.xml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33.svg"/><Relationship Id="rId7" Type="http://schemas.openxmlformats.org/officeDocument/2006/relationships/image" Target="../media/image5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31.svg"/><Relationship Id="rId5" Type="http://schemas.openxmlformats.org/officeDocument/2006/relationships/image" Target="../media/image49.png"/><Relationship Id="rId10" Type="http://schemas.openxmlformats.org/officeDocument/2006/relationships/image" Target="../media/image30.png"/><Relationship Id="rId4" Type="http://schemas.openxmlformats.org/officeDocument/2006/relationships/image" Target="../media/image48.jpeg"/><Relationship Id="rId9" Type="http://schemas.openxmlformats.org/officeDocument/2006/relationships/slide" Target="slide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33.svg"/><Relationship Id="rId7" Type="http://schemas.openxmlformats.org/officeDocument/2006/relationships/image" Target="../media/image4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11" Type="http://schemas.openxmlformats.org/officeDocument/2006/relationships/image" Target="../media/image31.svg"/><Relationship Id="rId5" Type="http://schemas.openxmlformats.org/officeDocument/2006/relationships/image" Target="../media/image51.png"/><Relationship Id="rId10" Type="http://schemas.openxmlformats.org/officeDocument/2006/relationships/image" Target="../media/image30.png"/><Relationship Id="rId4" Type="http://schemas.openxmlformats.org/officeDocument/2006/relationships/image" Target="../media/image53.jpeg"/><Relationship Id="rId9" Type="http://schemas.openxmlformats.org/officeDocument/2006/relationships/slide" Target="slid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33.svg"/><Relationship Id="rId7" Type="http://schemas.openxmlformats.org/officeDocument/2006/relationships/image" Target="../media/image5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31.svg"/><Relationship Id="rId5" Type="http://schemas.openxmlformats.org/officeDocument/2006/relationships/image" Target="../media/image49.png"/><Relationship Id="rId10" Type="http://schemas.openxmlformats.org/officeDocument/2006/relationships/image" Target="../media/image30.png"/><Relationship Id="rId4" Type="http://schemas.openxmlformats.org/officeDocument/2006/relationships/image" Target="../media/image54.jpeg"/><Relationship Id="rId9" Type="http://schemas.openxmlformats.org/officeDocument/2006/relationships/slide" Target="slide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3.svg"/><Relationship Id="rId7" Type="http://schemas.openxmlformats.org/officeDocument/2006/relationships/slide" Target="slide3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5.jpeg"/><Relationship Id="rId9" Type="http://schemas.openxmlformats.org/officeDocument/2006/relationships/image" Target="../media/image3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33.svg"/><Relationship Id="rId7" Type="http://schemas.openxmlformats.org/officeDocument/2006/relationships/image" Target="../media/image5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31.svg"/><Relationship Id="rId5" Type="http://schemas.openxmlformats.org/officeDocument/2006/relationships/image" Target="../media/image49.png"/><Relationship Id="rId10" Type="http://schemas.openxmlformats.org/officeDocument/2006/relationships/image" Target="../media/image30.png"/><Relationship Id="rId4" Type="http://schemas.openxmlformats.org/officeDocument/2006/relationships/image" Target="../media/image56.jpeg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3.svg"/><Relationship Id="rId7" Type="http://schemas.openxmlformats.org/officeDocument/2006/relationships/slide" Target="slide3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7.jpeg"/><Relationship Id="rId9" Type="http://schemas.openxmlformats.org/officeDocument/2006/relationships/image" Target="../media/image3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33.svg"/><Relationship Id="rId7" Type="http://schemas.openxmlformats.org/officeDocument/2006/relationships/image" Target="../media/image5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31.svg"/><Relationship Id="rId5" Type="http://schemas.openxmlformats.org/officeDocument/2006/relationships/image" Target="../media/image49.png"/><Relationship Id="rId10" Type="http://schemas.openxmlformats.org/officeDocument/2006/relationships/image" Target="../media/image30.png"/><Relationship Id="rId4" Type="http://schemas.openxmlformats.org/officeDocument/2006/relationships/image" Target="../media/image48.jpeg"/><Relationship Id="rId9" Type="http://schemas.openxmlformats.org/officeDocument/2006/relationships/slide" Target="slide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33.svg"/><Relationship Id="rId7" Type="http://schemas.openxmlformats.org/officeDocument/2006/relationships/image" Target="../media/image5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31.svg"/><Relationship Id="rId5" Type="http://schemas.openxmlformats.org/officeDocument/2006/relationships/image" Target="../media/image49.png"/><Relationship Id="rId10" Type="http://schemas.openxmlformats.org/officeDocument/2006/relationships/image" Target="../media/image30.png"/><Relationship Id="rId4" Type="http://schemas.openxmlformats.org/officeDocument/2006/relationships/image" Target="../media/image54.jpeg"/><Relationship Id="rId9" Type="http://schemas.openxmlformats.org/officeDocument/2006/relationships/slide" Target="slide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3.svg"/><Relationship Id="rId7" Type="http://schemas.openxmlformats.org/officeDocument/2006/relationships/slide" Target="slide4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5.jpeg"/><Relationship Id="rId9" Type="http://schemas.openxmlformats.org/officeDocument/2006/relationships/image" Target="../media/image3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33.svg"/><Relationship Id="rId7" Type="http://schemas.openxmlformats.org/officeDocument/2006/relationships/image" Target="../media/image5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31.svg"/><Relationship Id="rId5" Type="http://schemas.openxmlformats.org/officeDocument/2006/relationships/image" Target="../media/image49.png"/><Relationship Id="rId10" Type="http://schemas.openxmlformats.org/officeDocument/2006/relationships/image" Target="../media/image30.png"/><Relationship Id="rId4" Type="http://schemas.openxmlformats.org/officeDocument/2006/relationships/image" Target="../media/image56.jpeg"/><Relationship Id="rId9" Type="http://schemas.openxmlformats.org/officeDocument/2006/relationships/slide" Target="slide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3.sv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31.svg"/><Relationship Id="rId4" Type="http://schemas.openxmlformats.org/officeDocument/2006/relationships/image" Target="../media/image34.png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slide" Target="slide13.xml"/><Relationship Id="rId3" Type="http://schemas.openxmlformats.org/officeDocument/2006/relationships/image" Target="../media/image33.svg"/><Relationship Id="rId7" Type="http://schemas.openxmlformats.org/officeDocument/2006/relationships/slide" Target="slide12.xml"/><Relationship Id="rId12" Type="http://schemas.openxmlformats.org/officeDocument/2006/relationships/slide" Target="slide1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11" Type="http://schemas.openxmlformats.org/officeDocument/2006/relationships/slide" Target="slide14.xml"/><Relationship Id="rId5" Type="http://schemas.openxmlformats.org/officeDocument/2006/relationships/image" Target="../media/image39.png"/><Relationship Id="rId15" Type="http://schemas.openxmlformats.org/officeDocument/2006/relationships/slide" Target="slide4.xml"/><Relationship Id="rId10" Type="http://schemas.openxmlformats.org/officeDocument/2006/relationships/slide" Target="slide10.xml"/><Relationship Id="rId4" Type="http://schemas.openxmlformats.org/officeDocument/2006/relationships/image" Target="../media/image38.jpeg"/><Relationship Id="rId9" Type="http://schemas.openxmlformats.org/officeDocument/2006/relationships/image" Target="../media/image31.svg"/><Relationship Id="rId14" Type="http://schemas.openxmlformats.org/officeDocument/2006/relationships/slide" Target="slide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slide" Target="slide5.xml"/><Relationship Id="rId3" Type="http://schemas.openxmlformats.org/officeDocument/2006/relationships/image" Target="../media/image33.svg"/><Relationship Id="rId7" Type="http://schemas.openxmlformats.org/officeDocument/2006/relationships/slide" Target="slide17.xml"/><Relationship Id="rId12" Type="http://schemas.openxmlformats.org/officeDocument/2006/relationships/slide" Target="slide18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11" Type="http://schemas.openxmlformats.org/officeDocument/2006/relationships/slide" Target="slide16.xml"/><Relationship Id="rId5" Type="http://schemas.openxmlformats.org/officeDocument/2006/relationships/image" Target="../media/image39.png"/><Relationship Id="rId10" Type="http://schemas.openxmlformats.org/officeDocument/2006/relationships/slide" Target="slide19.xml"/><Relationship Id="rId4" Type="http://schemas.openxmlformats.org/officeDocument/2006/relationships/image" Target="../media/image41.png"/><Relationship Id="rId9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svg"/><Relationship Id="rId7" Type="http://schemas.openxmlformats.org/officeDocument/2006/relationships/image" Target="../media/image10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47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D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603450">
            <a:off x="9074490" y="-2169957"/>
            <a:ext cx="16369620" cy="15566020"/>
          </a:xfrm>
          <a:custGeom>
            <a:avLst/>
            <a:gdLst/>
            <a:ahLst/>
            <a:cxnLst/>
            <a:rect l="l" t="t" r="r" b="b"/>
            <a:pathLst>
              <a:path w="16369620" h="15566020">
                <a:moveTo>
                  <a:pt x="0" y="0"/>
                </a:moveTo>
                <a:lnTo>
                  <a:pt x="16369620" y="0"/>
                </a:lnTo>
                <a:lnTo>
                  <a:pt x="16369620" y="15566020"/>
                </a:lnTo>
                <a:lnTo>
                  <a:pt x="0" y="1556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294668" y="6565553"/>
            <a:ext cx="1922477" cy="1905000"/>
          </a:xfrm>
          <a:custGeom>
            <a:avLst/>
            <a:gdLst/>
            <a:ahLst/>
            <a:cxnLst/>
            <a:rect l="l" t="t" r="r" b="b"/>
            <a:pathLst>
              <a:path w="1922477" h="1905000">
                <a:moveTo>
                  <a:pt x="0" y="0"/>
                </a:moveTo>
                <a:lnTo>
                  <a:pt x="1922477" y="0"/>
                </a:lnTo>
                <a:lnTo>
                  <a:pt x="1922477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08862" y="2110906"/>
            <a:ext cx="1108312" cy="1665800"/>
          </a:xfrm>
          <a:custGeom>
            <a:avLst/>
            <a:gdLst/>
            <a:ahLst/>
            <a:cxnLst/>
            <a:rect l="l" t="t" r="r" b="b"/>
            <a:pathLst>
              <a:path w="1108312" h="1665800">
                <a:moveTo>
                  <a:pt x="0" y="0"/>
                </a:moveTo>
                <a:lnTo>
                  <a:pt x="1108312" y="0"/>
                </a:lnTo>
                <a:lnTo>
                  <a:pt x="1108312" y="1665800"/>
                </a:lnTo>
                <a:lnTo>
                  <a:pt x="0" y="1665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30031" y="4457058"/>
            <a:ext cx="2058448" cy="1905000"/>
          </a:xfrm>
          <a:custGeom>
            <a:avLst/>
            <a:gdLst/>
            <a:ahLst/>
            <a:cxnLst/>
            <a:rect l="l" t="t" r="r" b="b"/>
            <a:pathLst>
              <a:path w="2058448" h="1905000">
                <a:moveTo>
                  <a:pt x="0" y="0"/>
                </a:moveTo>
                <a:lnTo>
                  <a:pt x="2058448" y="0"/>
                </a:lnTo>
                <a:lnTo>
                  <a:pt x="2058448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82147" y="2607109"/>
            <a:ext cx="2377153" cy="2339194"/>
          </a:xfrm>
          <a:custGeom>
            <a:avLst/>
            <a:gdLst/>
            <a:ahLst/>
            <a:cxnLst/>
            <a:rect l="l" t="t" r="r" b="b"/>
            <a:pathLst>
              <a:path w="2377153" h="2339194">
                <a:moveTo>
                  <a:pt x="0" y="0"/>
                </a:moveTo>
                <a:lnTo>
                  <a:pt x="2377153" y="0"/>
                </a:lnTo>
                <a:lnTo>
                  <a:pt x="2377153" y="2339194"/>
                </a:lnTo>
                <a:lnTo>
                  <a:pt x="0" y="23391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693055" y="5613053"/>
            <a:ext cx="3136976" cy="1905000"/>
          </a:xfrm>
          <a:custGeom>
            <a:avLst/>
            <a:gdLst/>
            <a:ahLst/>
            <a:cxnLst/>
            <a:rect l="l" t="t" r="r" b="b"/>
            <a:pathLst>
              <a:path w="3136976" h="1905000">
                <a:moveTo>
                  <a:pt x="0" y="0"/>
                </a:moveTo>
                <a:lnTo>
                  <a:pt x="3136976" y="0"/>
                </a:lnTo>
                <a:lnTo>
                  <a:pt x="3136976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584553" y="-106711"/>
            <a:ext cx="2178465" cy="1665800"/>
          </a:xfrm>
          <a:custGeom>
            <a:avLst/>
            <a:gdLst/>
            <a:ahLst/>
            <a:cxnLst/>
            <a:rect l="l" t="t" r="r" b="b"/>
            <a:pathLst>
              <a:path w="2178465" h="1665800">
                <a:moveTo>
                  <a:pt x="0" y="0"/>
                </a:moveTo>
                <a:lnTo>
                  <a:pt x="2178465" y="0"/>
                </a:lnTo>
                <a:lnTo>
                  <a:pt x="2178465" y="1665800"/>
                </a:lnTo>
                <a:lnTo>
                  <a:pt x="0" y="1665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476441" y="7603778"/>
            <a:ext cx="2405798" cy="2389759"/>
          </a:xfrm>
          <a:custGeom>
            <a:avLst/>
            <a:gdLst/>
            <a:ahLst/>
            <a:cxnLst/>
            <a:rect l="l" t="t" r="r" b="b"/>
            <a:pathLst>
              <a:path w="2405798" h="2389759">
                <a:moveTo>
                  <a:pt x="0" y="0"/>
                </a:moveTo>
                <a:lnTo>
                  <a:pt x="2405798" y="0"/>
                </a:lnTo>
                <a:lnTo>
                  <a:pt x="2405798" y="2389759"/>
                </a:lnTo>
                <a:lnTo>
                  <a:pt x="0" y="238975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854302" y="2089536"/>
            <a:ext cx="1433698" cy="1665800"/>
          </a:xfrm>
          <a:custGeom>
            <a:avLst/>
            <a:gdLst/>
            <a:ahLst/>
            <a:cxnLst/>
            <a:rect l="l" t="t" r="r" b="b"/>
            <a:pathLst>
              <a:path w="1433698" h="1665800">
                <a:moveTo>
                  <a:pt x="0" y="0"/>
                </a:moveTo>
                <a:lnTo>
                  <a:pt x="1433698" y="0"/>
                </a:lnTo>
                <a:lnTo>
                  <a:pt x="1433698" y="1665800"/>
                </a:lnTo>
                <a:lnTo>
                  <a:pt x="0" y="1665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701750" y="9160637"/>
            <a:ext cx="1108312" cy="1665800"/>
          </a:xfrm>
          <a:custGeom>
            <a:avLst/>
            <a:gdLst/>
            <a:ahLst/>
            <a:cxnLst/>
            <a:rect l="l" t="t" r="r" b="b"/>
            <a:pathLst>
              <a:path w="1108312" h="1665800">
                <a:moveTo>
                  <a:pt x="0" y="0"/>
                </a:moveTo>
                <a:lnTo>
                  <a:pt x="1108312" y="0"/>
                </a:lnTo>
                <a:lnTo>
                  <a:pt x="1108312" y="1665800"/>
                </a:lnTo>
                <a:lnTo>
                  <a:pt x="0" y="1665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113583" y="8753014"/>
            <a:ext cx="1745673" cy="1905000"/>
          </a:xfrm>
          <a:custGeom>
            <a:avLst/>
            <a:gdLst/>
            <a:ahLst/>
            <a:cxnLst/>
            <a:rect l="l" t="t" r="r" b="b"/>
            <a:pathLst>
              <a:path w="1745673" h="1905000">
                <a:moveTo>
                  <a:pt x="0" y="0"/>
                </a:moveTo>
                <a:lnTo>
                  <a:pt x="1745672" y="0"/>
                </a:lnTo>
                <a:lnTo>
                  <a:pt x="1745672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883314" y="3849311"/>
            <a:ext cx="2378229" cy="1560247"/>
          </a:xfrm>
          <a:custGeom>
            <a:avLst/>
            <a:gdLst/>
            <a:ahLst/>
            <a:cxnLst/>
            <a:rect l="l" t="t" r="r" b="b"/>
            <a:pathLst>
              <a:path w="2378229" h="1560247">
                <a:moveTo>
                  <a:pt x="0" y="0"/>
                </a:moveTo>
                <a:lnTo>
                  <a:pt x="2378229" y="0"/>
                </a:lnTo>
                <a:lnTo>
                  <a:pt x="2378229" y="1560247"/>
                </a:lnTo>
                <a:lnTo>
                  <a:pt x="0" y="156024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t="-62919" r="-977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809238" y="4114800"/>
            <a:ext cx="2454599" cy="2057400"/>
          </a:xfrm>
          <a:custGeom>
            <a:avLst/>
            <a:gdLst/>
            <a:ahLst/>
            <a:cxnLst/>
            <a:rect l="l" t="t" r="r" b="b"/>
            <a:pathLst>
              <a:path w="2454599" h="2057400">
                <a:moveTo>
                  <a:pt x="0" y="0"/>
                </a:moveTo>
                <a:lnTo>
                  <a:pt x="2454599" y="0"/>
                </a:lnTo>
                <a:lnTo>
                  <a:pt x="245459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404063" y="-42191"/>
            <a:ext cx="5164712" cy="2563575"/>
          </a:xfrm>
          <a:custGeom>
            <a:avLst/>
            <a:gdLst/>
            <a:ahLst/>
            <a:cxnLst/>
            <a:rect l="l" t="t" r="r" b="b"/>
            <a:pathLst>
              <a:path w="5164712" h="2563575">
                <a:moveTo>
                  <a:pt x="0" y="0"/>
                </a:moveTo>
                <a:lnTo>
                  <a:pt x="5164712" y="0"/>
                </a:lnTo>
                <a:lnTo>
                  <a:pt x="5164712" y="2563575"/>
                </a:lnTo>
                <a:lnTo>
                  <a:pt x="0" y="2563575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427038" y="6906698"/>
            <a:ext cx="2288225" cy="1618399"/>
          </a:xfrm>
          <a:custGeom>
            <a:avLst/>
            <a:gdLst/>
            <a:ahLst/>
            <a:cxnLst/>
            <a:rect l="l" t="t" r="r" b="b"/>
            <a:pathLst>
              <a:path w="2288225" h="1618399">
                <a:moveTo>
                  <a:pt x="0" y="0"/>
                </a:moveTo>
                <a:lnTo>
                  <a:pt x="2288225" y="0"/>
                </a:lnTo>
                <a:lnTo>
                  <a:pt x="2288225" y="1618399"/>
                </a:lnTo>
                <a:lnTo>
                  <a:pt x="0" y="1618399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91091" y="613576"/>
            <a:ext cx="8752909" cy="849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50"/>
              </a:lnSpc>
              <a:spcBef>
                <a:spcPct val="0"/>
              </a:spcBef>
            </a:pPr>
            <a:r>
              <a:rPr lang="en-US" sz="4700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.Net programming (TIE501)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89299" y="8608187"/>
            <a:ext cx="8752909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GVHD: Ths Nguyên NgOc Minh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15424" y="1760971"/>
            <a:ext cx="9365188" cy="4675887"/>
            <a:chOff x="0" y="0"/>
            <a:chExt cx="12486918" cy="6234516"/>
          </a:xfrm>
        </p:grpSpPr>
        <p:sp>
          <p:nvSpPr>
            <p:cNvPr id="20" name="TextBox 20"/>
            <p:cNvSpPr txBox="1"/>
            <p:nvPr/>
          </p:nvSpPr>
          <p:spPr>
            <a:xfrm>
              <a:off x="0" y="352588"/>
              <a:ext cx="12486918" cy="5350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5578"/>
                </a:lnSpc>
              </a:pPr>
              <a:r>
                <a:rPr lang="en-US" sz="13909" dirty="0">
                  <a:solidFill>
                    <a:srgbClr val="000000"/>
                  </a:solidFill>
                  <a:latin typeface="Gochi Hand"/>
                  <a:ea typeface="Gochi Hand"/>
                  <a:cs typeface="Gochi Hand"/>
                  <a:sym typeface="Gochi Hand"/>
                </a:rPr>
                <a:t>Quan </a:t>
              </a:r>
              <a:r>
                <a:rPr lang="en-US" sz="13909" dirty="0" err="1">
                  <a:solidFill>
                    <a:srgbClr val="000000"/>
                  </a:solidFill>
                  <a:latin typeface="Gochi Hand"/>
                  <a:ea typeface="Gochi Hand"/>
                  <a:cs typeface="Gochi Hand"/>
                  <a:sym typeface="Gochi Hand"/>
                </a:rPr>
                <a:t>lý</a:t>
              </a:r>
              <a:r>
                <a:rPr lang="en-US" sz="13909" dirty="0">
                  <a:solidFill>
                    <a:srgbClr val="000000"/>
                  </a:solidFill>
                  <a:latin typeface="Gochi Hand"/>
                  <a:ea typeface="Gochi Hand"/>
                  <a:cs typeface="Gochi Hand"/>
                  <a:sym typeface="Gochi Hand"/>
                </a:rPr>
                <a:t> </a:t>
              </a:r>
              <a:r>
                <a:rPr lang="en-US" sz="13909" dirty="0" err="1">
                  <a:solidFill>
                    <a:srgbClr val="000000"/>
                  </a:solidFill>
                  <a:latin typeface="Gochi Hand"/>
                  <a:ea typeface="Gochi Hand"/>
                  <a:cs typeface="Gochi Hand"/>
                  <a:sym typeface="Gochi Hand"/>
                </a:rPr>
                <a:t>tuyên</a:t>
              </a:r>
              <a:r>
                <a:rPr lang="en-US" sz="13909" dirty="0">
                  <a:solidFill>
                    <a:srgbClr val="000000"/>
                  </a:solidFill>
                  <a:latin typeface="Gochi Hand"/>
                  <a:ea typeface="Gochi Hand"/>
                  <a:cs typeface="Gochi Hand"/>
                  <a:sym typeface="Gochi Hand"/>
                </a:rPr>
                <a:t> du lich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9567287" y="3512443"/>
              <a:ext cx="1148656" cy="2722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5578"/>
                </a:lnSpc>
              </a:pPr>
              <a:r>
                <a:rPr lang="en-US" sz="13909">
                  <a:solidFill>
                    <a:srgbClr val="000000"/>
                  </a:solidFill>
                  <a:latin typeface="Gochi Hand"/>
                  <a:ea typeface="Gochi Hand"/>
                  <a:cs typeface="Gochi Hand"/>
                  <a:sym typeface="Gochi Hand"/>
                </a:rPr>
                <a:t>.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3273747" y="76200"/>
              <a:ext cx="1148656" cy="19515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1199"/>
                </a:lnSpc>
              </a:pPr>
              <a:r>
                <a:rPr lang="en-US" sz="9999">
                  <a:solidFill>
                    <a:srgbClr val="000000"/>
                  </a:solidFill>
                  <a:latin typeface="Gochi Hand"/>
                  <a:ea typeface="Gochi Hand"/>
                  <a:cs typeface="Gochi Hand"/>
                  <a:sym typeface="Gochi Hand"/>
                </a:rPr>
                <a:t>?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 rot="-5468482">
              <a:off x="4741185" y="1448655"/>
              <a:ext cx="1148656" cy="2722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5578"/>
                </a:lnSpc>
              </a:pPr>
              <a:r>
                <a:rPr lang="en-US" sz="13909">
                  <a:solidFill>
                    <a:srgbClr val="000000"/>
                  </a:solidFill>
                  <a:latin typeface="Gochi Hand"/>
                  <a:ea typeface="Gochi Hand"/>
                  <a:cs typeface="Gochi Hand"/>
                  <a:sym typeface="Gochi Hand"/>
                </a:rPr>
                <a:t>`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256983" y="8615871"/>
            <a:ext cx="261244" cy="337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61"/>
              </a:lnSpc>
            </a:pPr>
            <a:r>
              <a:rPr lang="en-US" sz="2349" dirty="0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~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114800" y="8801100"/>
            <a:ext cx="370089" cy="486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28"/>
              </a:lnSpc>
            </a:pPr>
            <a:r>
              <a:rPr lang="en-US" sz="3329" dirty="0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6873243"/>
            <a:ext cx="8752909" cy="132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2"/>
              </a:lnSpc>
            </a:pPr>
            <a:r>
              <a:rPr lang="en-US" sz="4699" dirty="0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Bùi </a:t>
            </a:r>
            <a:r>
              <a:rPr lang="en-US" sz="4699" dirty="0" err="1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Thi</a:t>
            </a:r>
            <a:r>
              <a:rPr lang="en-US" sz="4699" dirty="0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 Phuong Mai - DTH235696</a:t>
            </a:r>
          </a:p>
          <a:p>
            <a:pPr marL="0" lvl="0" indent="0" algn="l">
              <a:lnSpc>
                <a:spcPts val="5122"/>
              </a:lnSpc>
            </a:pPr>
            <a:r>
              <a:rPr lang="en-US" sz="4699" dirty="0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Nguyên </a:t>
            </a:r>
            <a:r>
              <a:rPr lang="en-US" sz="4699" dirty="0" err="1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Dô</a:t>
            </a:r>
            <a:r>
              <a:rPr lang="en-US" sz="4699" dirty="0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 Minh     - DTH235698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056720" y="7520943"/>
            <a:ext cx="330887" cy="677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22"/>
              </a:lnSpc>
            </a:pPr>
            <a:r>
              <a:rPr lang="en-US" sz="4699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-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534231" y="7206956"/>
            <a:ext cx="522489" cy="677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22"/>
              </a:lnSpc>
            </a:pPr>
            <a:r>
              <a:rPr lang="en-US" sz="4699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~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639643" y="7206956"/>
            <a:ext cx="522489" cy="677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22"/>
              </a:lnSpc>
            </a:pPr>
            <a:r>
              <a:rPr lang="en-US" sz="4699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~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409995" y="7032340"/>
            <a:ext cx="522489" cy="677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22"/>
              </a:lnSpc>
            </a:pPr>
            <a:r>
              <a:rPr lang="en-US" sz="4699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818351" y="6896100"/>
            <a:ext cx="522489" cy="677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22"/>
              </a:lnSpc>
            </a:pPr>
            <a:r>
              <a:rPr lang="en-US" sz="4699" dirty="0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ˀ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511431" y="6819900"/>
            <a:ext cx="189359" cy="7691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ˀ</a:t>
            </a:r>
          </a:p>
        </p:txBody>
      </p:sp>
      <p:sp>
        <p:nvSpPr>
          <p:cNvPr id="34" name="Freeform 34"/>
          <p:cNvSpPr/>
          <p:nvPr/>
        </p:nvSpPr>
        <p:spPr>
          <a:xfrm>
            <a:off x="10226074" y="1452790"/>
            <a:ext cx="2137187" cy="2137187"/>
          </a:xfrm>
          <a:custGeom>
            <a:avLst/>
            <a:gdLst/>
            <a:ahLst/>
            <a:cxnLst/>
            <a:rect l="l" t="t" r="r" b="b"/>
            <a:pathLst>
              <a:path w="2137187" h="2137187">
                <a:moveTo>
                  <a:pt x="0" y="0"/>
                </a:moveTo>
                <a:lnTo>
                  <a:pt x="2137187" y="0"/>
                </a:lnTo>
                <a:lnTo>
                  <a:pt x="2137187" y="2137187"/>
                </a:lnTo>
                <a:lnTo>
                  <a:pt x="0" y="2137187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alphaModFix amt="75000"/>
            </a:blip>
            <a:stretch>
              <a:fillRect/>
            </a:stretch>
          </a:blipFill>
        </p:spPr>
      </p:sp>
      <p:sp>
        <p:nvSpPr>
          <p:cNvPr id="35" name="Freeform 35">
            <a:hlinkClick r:id="rId31" action="ppaction://hlinksldjump"/>
          </p:cNvPr>
          <p:cNvSpPr/>
          <p:nvPr/>
        </p:nvSpPr>
        <p:spPr>
          <a:xfrm>
            <a:off x="11531567" y="4860405"/>
            <a:ext cx="1142219" cy="549153"/>
          </a:xfrm>
          <a:custGeom>
            <a:avLst/>
            <a:gdLst/>
            <a:ahLst/>
            <a:cxnLst/>
            <a:rect l="l" t="t" r="r" b="b"/>
            <a:pathLst>
              <a:path w="1142219" h="549153">
                <a:moveTo>
                  <a:pt x="0" y="0"/>
                </a:moveTo>
                <a:lnTo>
                  <a:pt x="1142218" y="0"/>
                </a:lnTo>
                <a:lnTo>
                  <a:pt x="1142218" y="549153"/>
                </a:lnTo>
                <a:lnTo>
                  <a:pt x="0" y="549153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alphaModFix amt="0"/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D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63084" y="234676"/>
            <a:ext cx="992431" cy="1051583"/>
            <a:chOff x="0" y="0"/>
            <a:chExt cx="1323242" cy="14021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3242" cy="1402110"/>
            </a:xfrm>
            <a:custGeom>
              <a:avLst/>
              <a:gdLst/>
              <a:ahLst/>
              <a:cxnLst/>
              <a:rect l="l" t="t" r="r" b="b"/>
              <a:pathLst>
                <a:path w="1323242" h="1402110">
                  <a:moveTo>
                    <a:pt x="0" y="0"/>
                  </a:moveTo>
                  <a:lnTo>
                    <a:pt x="1323242" y="0"/>
                  </a:lnTo>
                  <a:lnTo>
                    <a:pt x="1323242" y="1402110"/>
                  </a:lnTo>
                  <a:lnTo>
                    <a:pt x="0" y="140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0" y="56304"/>
              <a:ext cx="1272932" cy="12799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502"/>
                </a:lnSpc>
                <a:spcBef>
                  <a:spcPct val="0"/>
                </a:spcBef>
              </a:pPr>
              <a:r>
                <a:rPr lang="en-US" sz="6252">
                  <a:solidFill>
                    <a:srgbClr val="000000"/>
                  </a:solidFill>
                  <a:latin typeface="Gochi Hand"/>
                  <a:ea typeface="Gochi Hand"/>
                  <a:cs typeface="Gochi Hand"/>
                  <a:sym typeface="Gochi Hand"/>
                </a:rPr>
                <a:t>3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3182465" y="1633746"/>
            <a:ext cx="11923070" cy="7624554"/>
          </a:xfrm>
          <a:custGeom>
            <a:avLst/>
            <a:gdLst/>
            <a:ahLst/>
            <a:cxnLst/>
            <a:rect l="l" t="t" r="r" b="b"/>
            <a:pathLst>
              <a:path w="11923070" h="7624554">
                <a:moveTo>
                  <a:pt x="0" y="0"/>
                </a:moveTo>
                <a:lnTo>
                  <a:pt x="11923070" y="0"/>
                </a:lnTo>
                <a:lnTo>
                  <a:pt x="11923070" y="7624554"/>
                </a:lnTo>
                <a:lnTo>
                  <a:pt x="0" y="76245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14869389" y="3703296"/>
            <a:ext cx="526129" cy="5261285"/>
          </a:xfrm>
          <a:custGeom>
            <a:avLst/>
            <a:gdLst/>
            <a:ahLst/>
            <a:cxnLst/>
            <a:rect l="l" t="t" r="r" b="b"/>
            <a:pathLst>
              <a:path w="526129" h="5261285">
                <a:moveTo>
                  <a:pt x="526128" y="5261285"/>
                </a:moveTo>
                <a:lnTo>
                  <a:pt x="0" y="5261285"/>
                </a:lnTo>
                <a:lnTo>
                  <a:pt x="0" y="0"/>
                </a:lnTo>
                <a:lnTo>
                  <a:pt x="526128" y="0"/>
                </a:lnTo>
                <a:lnTo>
                  <a:pt x="526128" y="526128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8618738" flipH="1">
            <a:off x="11299569" y="2224932"/>
            <a:ext cx="401204" cy="1082529"/>
          </a:xfrm>
          <a:custGeom>
            <a:avLst/>
            <a:gdLst/>
            <a:ahLst/>
            <a:cxnLst/>
            <a:rect l="l" t="t" r="r" b="b"/>
            <a:pathLst>
              <a:path w="401204" h="1082529">
                <a:moveTo>
                  <a:pt x="401204" y="0"/>
                </a:moveTo>
                <a:lnTo>
                  <a:pt x="0" y="0"/>
                </a:lnTo>
                <a:lnTo>
                  <a:pt x="0" y="1082528"/>
                </a:lnTo>
                <a:lnTo>
                  <a:pt x="401204" y="1082528"/>
                </a:lnTo>
                <a:lnTo>
                  <a:pt x="40120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324684" y="141343"/>
            <a:ext cx="9638633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Form tuyến du lịch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194309" y="5919701"/>
            <a:ext cx="2064991" cy="63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5"/>
              </a:lnSpc>
              <a:spcBef>
                <a:spcPct val="0"/>
              </a:spcBef>
            </a:pPr>
            <a:r>
              <a:rPr lang="en-US" sz="2079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các tác vụ có thể thực hiện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735273" y="2256600"/>
            <a:ext cx="3740174" cy="316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5"/>
              </a:lnSpc>
              <a:spcBef>
                <a:spcPct val="0"/>
              </a:spcBef>
            </a:pPr>
            <a:r>
              <a:rPr lang="en-US" sz="2079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mã được sinh 1 cách tự động</a:t>
            </a:r>
          </a:p>
        </p:txBody>
      </p:sp>
      <p:sp>
        <p:nvSpPr>
          <p:cNvPr id="11" name="Freeform 11">
            <a:hlinkClick r:id="rId9" action="ppaction://hlinksldjump"/>
          </p:cNvPr>
          <p:cNvSpPr/>
          <p:nvPr/>
        </p:nvSpPr>
        <p:spPr>
          <a:xfrm>
            <a:off x="3027383" y="2140507"/>
            <a:ext cx="1142219" cy="549153"/>
          </a:xfrm>
          <a:custGeom>
            <a:avLst/>
            <a:gdLst/>
            <a:ahLst/>
            <a:cxnLst/>
            <a:rect l="l" t="t" r="r" b="b"/>
            <a:pathLst>
              <a:path w="1142219" h="549153">
                <a:moveTo>
                  <a:pt x="0" y="0"/>
                </a:moveTo>
                <a:lnTo>
                  <a:pt x="1142219" y="0"/>
                </a:lnTo>
                <a:lnTo>
                  <a:pt x="1142219" y="549153"/>
                </a:lnTo>
                <a:lnTo>
                  <a:pt x="0" y="5491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D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63084" y="234676"/>
            <a:ext cx="992431" cy="1051583"/>
            <a:chOff x="0" y="0"/>
            <a:chExt cx="1323242" cy="14021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3242" cy="1402110"/>
            </a:xfrm>
            <a:custGeom>
              <a:avLst/>
              <a:gdLst/>
              <a:ahLst/>
              <a:cxnLst/>
              <a:rect l="l" t="t" r="r" b="b"/>
              <a:pathLst>
                <a:path w="1323242" h="1402110">
                  <a:moveTo>
                    <a:pt x="0" y="0"/>
                  </a:moveTo>
                  <a:lnTo>
                    <a:pt x="1323242" y="0"/>
                  </a:lnTo>
                  <a:lnTo>
                    <a:pt x="1323242" y="1402110"/>
                  </a:lnTo>
                  <a:lnTo>
                    <a:pt x="0" y="140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0" y="56304"/>
              <a:ext cx="1272932" cy="12799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502"/>
                </a:lnSpc>
                <a:spcBef>
                  <a:spcPct val="0"/>
                </a:spcBef>
              </a:pPr>
              <a:r>
                <a:rPr lang="en-US" sz="6252">
                  <a:solidFill>
                    <a:srgbClr val="000000"/>
                  </a:solidFill>
                  <a:latin typeface="Gochi Hand"/>
                  <a:ea typeface="Gochi Hand"/>
                  <a:cs typeface="Gochi Hand"/>
                  <a:sym typeface="Gochi Hand"/>
                </a:rPr>
                <a:t>1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3258327" y="1717534"/>
            <a:ext cx="11771346" cy="7540766"/>
          </a:xfrm>
          <a:custGeom>
            <a:avLst/>
            <a:gdLst/>
            <a:ahLst/>
            <a:cxnLst/>
            <a:rect l="l" t="t" r="r" b="b"/>
            <a:pathLst>
              <a:path w="11771346" h="7540766">
                <a:moveTo>
                  <a:pt x="0" y="0"/>
                </a:moveTo>
                <a:lnTo>
                  <a:pt x="11771346" y="0"/>
                </a:lnTo>
                <a:lnTo>
                  <a:pt x="11771346" y="7540766"/>
                </a:lnTo>
                <a:lnTo>
                  <a:pt x="0" y="75407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907779" y="225151"/>
            <a:ext cx="10472441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Form quản lý nhân viên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218792"/>
            <a:ext cx="3740174" cy="316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5"/>
              </a:lnSpc>
              <a:spcBef>
                <a:spcPct val="0"/>
              </a:spcBef>
            </a:pPr>
            <a:r>
              <a:rPr lang="en-US" sz="2079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mã được sinh 1 cách tự động</a:t>
            </a:r>
          </a:p>
        </p:txBody>
      </p:sp>
      <p:sp>
        <p:nvSpPr>
          <p:cNvPr id="8" name="Freeform 8"/>
          <p:cNvSpPr/>
          <p:nvPr/>
        </p:nvSpPr>
        <p:spPr>
          <a:xfrm rot="-6350342" flipH="1" flipV="1">
            <a:off x="4479780" y="2712222"/>
            <a:ext cx="230434" cy="621756"/>
          </a:xfrm>
          <a:custGeom>
            <a:avLst/>
            <a:gdLst/>
            <a:ahLst/>
            <a:cxnLst/>
            <a:rect l="l" t="t" r="r" b="b"/>
            <a:pathLst>
              <a:path w="230434" h="621756">
                <a:moveTo>
                  <a:pt x="230433" y="621756"/>
                </a:moveTo>
                <a:lnTo>
                  <a:pt x="0" y="621756"/>
                </a:lnTo>
                <a:lnTo>
                  <a:pt x="0" y="0"/>
                </a:lnTo>
                <a:lnTo>
                  <a:pt x="230433" y="0"/>
                </a:lnTo>
                <a:lnTo>
                  <a:pt x="230433" y="62175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 flipV="1">
            <a:off x="14862881" y="3735023"/>
            <a:ext cx="447030" cy="4470302"/>
          </a:xfrm>
          <a:custGeom>
            <a:avLst/>
            <a:gdLst/>
            <a:ahLst/>
            <a:cxnLst/>
            <a:rect l="l" t="t" r="r" b="b"/>
            <a:pathLst>
              <a:path w="447030" h="4470302">
                <a:moveTo>
                  <a:pt x="447030" y="4470302"/>
                </a:moveTo>
                <a:lnTo>
                  <a:pt x="0" y="4470302"/>
                </a:lnTo>
                <a:lnTo>
                  <a:pt x="0" y="0"/>
                </a:lnTo>
                <a:lnTo>
                  <a:pt x="447030" y="0"/>
                </a:lnTo>
                <a:lnTo>
                  <a:pt x="447030" y="447030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138953" y="5618213"/>
            <a:ext cx="1754539" cy="53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0"/>
              </a:lnSpc>
              <a:spcBef>
                <a:spcPct val="0"/>
              </a:spcBef>
            </a:pPr>
            <a:r>
              <a:rPr lang="en-US" sz="1767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các tác vụ có thể thực hiện</a:t>
            </a:r>
          </a:p>
        </p:txBody>
      </p:sp>
      <p:sp>
        <p:nvSpPr>
          <p:cNvPr id="11" name="Freeform 11">
            <a:hlinkClick r:id="rId9" action="ppaction://hlinksldjump"/>
          </p:cNvPr>
          <p:cNvSpPr/>
          <p:nvPr/>
        </p:nvSpPr>
        <p:spPr>
          <a:xfrm>
            <a:off x="3122256" y="2278254"/>
            <a:ext cx="1142219" cy="549153"/>
          </a:xfrm>
          <a:custGeom>
            <a:avLst/>
            <a:gdLst/>
            <a:ahLst/>
            <a:cxnLst/>
            <a:rect l="l" t="t" r="r" b="b"/>
            <a:pathLst>
              <a:path w="1142219" h="549153">
                <a:moveTo>
                  <a:pt x="0" y="0"/>
                </a:moveTo>
                <a:lnTo>
                  <a:pt x="1142219" y="0"/>
                </a:lnTo>
                <a:lnTo>
                  <a:pt x="1142219" y="549154"/>
                </a:lnTo>
                <a:lnTo>
                  <a:pt x="0" y="5491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D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63084" y="234676"/>
            <a:ext cx="992431" cy="1051583"/>
            <a:chOff x="0" y="0"/>
            <a:chExt cx="1323242" cy="14021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3242" cy="1402110"/>
            </a:xfrm>
            <a:custGeom>
              <a:avLst/>
              <a:gdLst/>
              <a:ahLst/>
              <a:cxnLst/>
              <a:rect l="l" t="t" r="r" b="b"/>
              <a:pathLst>
                <a:path w="1323242" h="1402110">
                  <a:moveTo>
                    <a:pt x="0" y="0"/>
                  </a:moveTo>
                  <a:lnTo>
                    <a:pt x="1323242" y="0"/>
                  </a:lnTo>
                  <a:lnTo>
                    <a:pt x="1323242" y="1402110"/>
                  </a:lnTo>
                  <a:lnTo>
                    <a:pt x="0" y="140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0" y="56304"/>
              <a:ext cx="1272932" cy="12799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502"/>
                </a:lnSpc>
                <a:spcBef>
                  <a:spcPct val="0"/>
                </a:spcBef>
              </a:pPr>
              <a:r>
                <a:rPr lang="en-US" sz="6252">
                  <a:solidFill>
                    <a:srgbClr val="000000"/>
                  </a:solidFill>
                  <a:latin typeface="Gochi Hand"/>
                  <a:ea typeface="Gochi Hand"/>
                  <a:cs typeface="Gochi Hand"/>
                  <a:sym typeface="Gochi Hand"/>
                </a:rPr>
                <a:t>3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3161600" y="1429899"/>
            <a:ext cx="11983851" cy="7661134"/>
          </a:xfrm>
          <a:custGeom>
            <a:avLst/>
            <a:gdLst/>
            <a:ahLst/>
            <a:cxnLst/>
            <a:rect l="l" t="t" r="r" b="b"/>
            <a:pathLst>
              <a:path w="11983851" h="7661134">
                <a:moveTo>
                  <a:pt x="0" y="0"/>
                </a:moveTo>
                <a:lnTo>
                  <a:pt x="11983850" y="0"/>
                </a:lnTo>
                <a:lnTo>
                  <a:pt x="11983850" y="7661134"/>
                </a:lnTo>
                <a:lnTo>
                  <a:pt x="0" y="76611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290843" y="225151"/>
            <a:ext cx="9488206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Form khách hàng</a:t>
            </a:r>
          </a:p>
        </p:txBody>
      </p:sp>
      <p:sp>
        <p:nvSpPr>
          <p:cNvPr id="7" name="Freeform 7"/>
          <p:cNvSpPr/>
          <p:nvPr/>
        </p:nvSpPr>
        <p:spPr>
          <a:xfrm flipH="1" flipV="1">
            <a:off x="15145450" y="3739135"/>
            <a:ext cx="447030" cy="4470302"/>
          </a:xfrm>
          <a:custGeom>
            <a:avLst/>
            <a:gdLst/>
            <a:ahLst/>
            <a:cxnLst/>
            <a:rect l="l" t="t" r="r" b="b"/>
            <a:pathLst>
              <a:path w="447030" h="4470302">
                <a:moveTo>
                  <a:pt x="447031" y="4470303"/>
                </a:moveTo>
                <a:lnTo>
                  <a:pt x="0" y="4470303"/>
                </a:lnTo>
                <a:lnTo>
                  <a:pt x="0" y="0"/>
                </a:lnTo>
                <a:lnTo>
                  <a:pt x="447031" y="0"/>
                </a:lnTo>
                <a:lnTo>
                  <a:pt x="447031" y="447030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421522" y="5622325"/>
            <a:ext cx="1754539" cy="53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0"/>
              </a:lnSpc>
              <a:spcBef>
                <a:spcPct val="0"/>
              </a:spcBef>
            </a:pPr>
            <a:r>
              <a:rPr lang="en-US" sz="1767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các tác vụ có thể thực hiện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0993" y="3422167"/>
            <a:ext cx="3740174" cy="316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5"/>
              </a:lnSpc>
              <a:spcBef>
                <a:spcPct val="0"/>
              </a:spcBef>
            </a:pPr>
            <a:r>
              <a:rPr lang="en-US" sz="2079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mã được sinh 1 cách tự động</a:t>
            </a:r>
          </a:p>
        </p:txBody>
      </p:sp>
      <p:sp>
        <p:nvSpPr>
          <p:cNvPr id="10" name="Freeform 10"/>
          <p:cNvSpPr/>
          <p:nvPr/>
        </p:nvSpPr>
        <p:spPr>
          <a:xfrm rot="-6350342" flipH="1" flipV="1">
            <a:off x="4092073" y="2915597"/>
            <a:ext cx="230434" cy="621756"/>
          </a:xfrm>
          <a:custGeom>
            <a:avLst/>
            <a:gdLst/>
            <a:ahLst/>
            <a:cxnLst/>
            <a:rect l="l" t="t" r="r" b="b"/>
            <a:pathLst>
              <a:path w="230434" h="621756">
                <a:moveTo>
                  <a:pt x="230434" y="621756"/>
                </a:moveTo>
                <a:lnTo>
                  <a:pt x="0" y="621756"/>
                </a:lnTo>
                <a:lnTo>
                  <a:pt x="0" y="0"/>
                </a:lnTo>
                <a:lnTo>
                  <a:pt x="230434" y="0"/>
                </a:lnTo>
                <a:lnTo>
                  <a:pt x="230434" y="621756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>
            <a:hlinkClick r:id="rId9" action="ppaction://hlinksldjump"/>
          </p:cNvPr>
          <p:cNvSpPr/>
          <p:nvPr/>
        </p:nvSpPr>
        <p:spPr>
          <a:xfrm>
            <a:off x="3065071" y="1882038"/>
            <a:ext cx="1142219" cy="549153"/>
          </a:xfrm>
          <a:custGeom>
            <a:avLst/>
            <a:gdLst/>
            <a:ahLst/>
            <a:cxnLst/>
            <a:rect l="l" t="t" r="r" b="b"/>
            <a:pathLst>
              <a:path w="1142219" h="549153">
                <a:moveTo>
                  <a:pt x="0" y="0"/>
                </a:moveTo>
                <a:lnTo>
                  <a:pt x="1142219" y="0"/>
                </a:lnTo>
                <a:lnTo>
                  <a:pt x="1142219" y="549153"/>
                </a:lnTo>
                <a:lnTo>
                  <a:pt x="0" y="5491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D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63084" y="234676"/>
            <a:ext cx="992431" cy="1051583"/>
            <a:chOff x="0" y="0"/>
            <a:chExt cx="1323242" cy="14021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3242" cy="1402110"/>
            </a:xfrm>
            <a:custGeom>
              <a:avLst/>
              <a:gdLst/>
              <a:ahLst/>
              <a:cxnLst/>
              <a:rect l="l" t="t" r="r" b="b"/>
              <a:pathLst>
                <a:path w="1323242" h="1402110">
                  <a:moveTo>
                    <a:pt x="0" y="0"/>
                  </a:moveTo>
                  <a:lnTo>
                    <a:pt x="1323242" y="0"/>
                  </a:lnTo>
                  <a:lnTo>
                    <a:pt x="1323242" y="1402110"/>
                  </a:lnTo>
                  <a:lnTo>
                    <a:pt x="0" y="140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0" y="56304"/>
              <a:ext cx="1272932" cy="12799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502"/>
                </a:lnSpc>
                <a:spcBef>
                  <a:spcPct val="0"/>
                </a:spcBef>
              </a:pPr>
              <a:r>
                <a:rPr lang="en-US" sz="6252">
                  <a:solidFill>
                    <a:srgbClr val="000000"/>
                  </a:solidFill>
                  <a:latin typeface="Gochi Hand"/>
                  <a:ea typeface="Gochi Hand"/>
                  <a:cs typeface="Gochi Hand"/>
                  <a:sym typeface="Gochi Hand"/>
                </a:rPr>
                <a:t>3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3141577" y="1453876"/>
            <a:ext cx="11905707" cy="7610507"/>
          </a:xfrm>
          <a:custGeom>
            <a:avLst/>
            <a:gdLst/>
            <a:ahLst/>
            <a:cxnLst/>
            <a:rect l="l" t="t" r="r" b="b"/>
            <a:pathLst>
              <a:path w="11905707" h="7610507">
                <a:moveTo>
                  <a:pt x="0" y="0"/>
                </a:moveTo>
                <a:lnTo>
                  <a:pt x="11905707" y="0"/>
                </a:lnTo>
                <a:lnTo>
                  <a:pt x="11905707" y="7610507"/>
                </a:lnTo>
                <a:lnTo>
                  <a:pt x="0" y="76105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837787" y="57534"/>
            <a:ext cx="7053923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Form chuyến đi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047284" y="5663243"/>
            <a:ext cx="1754539" cy="53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0"/>
              </a:lnSpc>
              <a:spcBef>
                <a:spcPct val="0"/>
              </a:spcBef>
            </a:pPr>
            <a:r>
              <a:rPr lang="en-US" sz="1767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các tác vụ có thể thực hiện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8851" y="3356963"/>
            <a:ext cx="3740174" cy="316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5"/>
              </a:lnSpc>
              <a:spcBef>
                <a:spcPct val="0"/>
              </a:spcBef>
            </a:pPr>
            <a:r>
              <a:rPr lang="en-US" sz="2079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mã được sinh 1 cách tự động</a:t>
            </a:r>
          </a:p>
        </p:txBody>
      </p:sp>
      <p:sp>
        <p:nvSpPr>
          <p:cNvPr id="9" name="Freeform 9"/>
          <p:cNvSpPr/>
          <p:nvPr/>
        </p:nvSpPr>
        <p:spPr>
          <a:xfrm rot="-6350342" flipH="1" flipV="1">
            <a:off x="3939930" y="2850393"/>
            <a:ext cx="230434" cy="621756"/>
          </a:xfrm>
          <a:custGeom>
            <a:avLst/>
            <a:gdLst/>
            <a:ahLst/>
            <a:cxnLst/>
            <a:rect l="l" t="t" r="r" b="b"/>
            <a:pathLst>
              <a:path w="230434" h="621756">
                <a:moveTo>
                  <a:pt x="230434" y="621756"/>
                </a:moveTo>
                <a:lnTo>
                  <a:pt x="0" y="621756"/>
                </a:lnTo>
                <a:lnTo>
                  <a:pt x="0" y="0"/>
                </a:lnTo>
                <a:lnTo>
                  <a:pt x="230434" y="0"/>
                </a:lnTo>
                <a:lnTo>
                  <a:pt x="230434" y="62175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4723556" flipH="1">
            <a:off x="14488317" y="4813998"/>
            <a:ext cx="403787" cy="1089496"/>
          </a:xfrm>
          <a:custGeom>
            <a:avLst/>
            <a:gdLst/>
            <a:ahLst/>
            <a:cxnLst/>
            <a:rect l="l" t="t" r="r" b="b"/>
            <a:pathLst>
              <a:path w="403787" h="1089496">
                <a:moveTo>
                  <a:pt x="403787" y="0"/>
                </a:moveTo>
                <a:lnTo>
                  <a:pt x="0" y="0"/>
                </a:lnTo>
                <a:lnTo>
                  <a:pt x="0" y="1089496"/>
                </a:lnTo>
                <a:lnTo>
                  <a:pt x="403787" y="1089496"/>
                </a:lnTo>
                <a:lnTo>
                  <a:pt x="40378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6314565" flipH="1">
            <a:off x="13659704" y="2408242"/>
            <a:ext cx="403787" cy="1089496"/>
          </a:xfrm>
          <a:custGeom>
            <a:avLst/>
            <a:gdLst/>
            <a:ahLst/>
            <a:cxnLst/>
            <a:rect l="l" t="t" r="r" b="b"/>
            <a:pathLst>
              <a:path w="403787" h="1089496">
                <a:moveTo>
                  <a:pt x="403787" y="0"/>
                </a:moveTo>
                <a:lnTo>
                  <a:pt x="0" y="0"/>
                </a:lnTo>
                <a:lnTo>
                  <a:pt x="0" y="1089496"/>
                </a:lnTo>
                <a:lnTo>
                  <a:pt x="403787" y="1089496"/>
                </a:lnTo>
                <a:lnTo>
                  <a:pt x="40378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4386647" y="2865986"/>
            <a:ext cx="1754539" cy="80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0"/>
              </a:lnSpc>
              <a:spcBef>
                <a:spcPct val="0"/>
              </a:spcBef>
            </a:pPr>
            <a:r>
              <a:rPr lang="en-US" sz="1767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chọn nhân viên rảnh để phụ trách chuyến đi</a:t>
            </a:r>
          </a:p>
        </p:txBody>
      </p:sp>
      <p:sp>
        <p:nvSpPr>
          <p:cNvPr id="13" name="Freeform 13">
            <a:hlinkClick r:id="rId7" action="ppaction://hlinksldjump"/>
          </p:cNvPr>
          <p:cNvSpPr/>
          <p:nvPr/>
        </p:nvSpPr>
        <p:spPr>
          <a:xfrm>
            <a:off x="3086806" y="2065827"/>
            <a:ext cx="1142219" cy="549153"/>
          </a:xfrm>
          <a:custGeom>
            <a:avLst/>
            <a:gdLst/>
            <a:ahLst/>
            <a:cxnLst/>
            <a:rect l="l" t="t" r="r" b="b"/>
            <a:pathLst>
              <a:path w="1142219" h="549153">
                <a:moveTo>
                  <a:pt x="0" y="0"/>
                </a:moveTo>
                <a:lnTo>
                  <a:pt x="1142219" y="0"/>
                </a:lnTo>
                <a:lnTo>
                  <a:pt x="1142219" y="549153"/>
                </a:lnTo>
                <a:lnTo>
                  <a:pt x="0" y="5491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D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63084" y="234676"/>
            <a:ext cx="992431" cy="1051583"/>
            <a:chOff x="0" y="0"/>
            <a:chExt cx="1323242" cy="14021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3242" cy="1402110"/>
            </a:xfrm>
            <a:custGeom>
              <a:avLst/>
              <a:gdLst/>
              <a:ahLst/>
              <a:cxnLst/>
              <a:rect l="l" t="t" r="r" b="b"/>
              <a:pathLst>
                <a:path w="1323242" h="1402110">
                  <a:moveTo>
                    <a:pt x="0" y="0"/>
                  </a:moveTo>
                  <a:lnTo>
                    <a:pt x="1323242" y="0"/>
                  </a:lnTo>
                  <a:lnTo>
                    <a:pt x="1323242" y="1402110"/>
                  </a:lnTo>
                  <a:lnTo>
                    <a:pt x="0" y="140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0" y="56304"/>
              <a:ext cx="1272932" cy="12799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502"/>
                </a:lnSpc>
                <a:spcBef>
                  <a:spcPct val="0"/>
                </a:spcBef>
              </a:pPr>
              <a:r>
                <a:rPr lang="en-US" sz="6252">
                  <a:solidFill>
                    <a:srgbClr val="000000"/>
                  </a:solidFill>
                  <a:latin typeface="Gochi Hand"/>
                  <a:ea typeface="Gochi Hand"/>
                  <a:cs typeface="Gochi Hand"/>
                  <a:sym typeface="Gochi Hand"/>
                </a:rPr>
                <a:t>3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3375106" y="1633746"/>
            <a:ext cx="11537787" cy="7343667"/>
          </a:xfrm>
          <a:custGeom>
            <a:avLst/>
            <a:gdLst/>
            <a:ahLst/>
            <a:cxnLst/>
            <a:rect l="l" t="t" r="r" b="b"/>
            <a:pathLst>
              <a:path w="11537787" h="7343667">
                <a:moveTo>
                  <a:pt x="0" y="0"/>
                </a:moveTo>
                <a:lnTo>
                  <a:pt x="11537788" y="0"/>
                </a:lnTo>
                <a:lnTo>
                  <a:pt x="11537788" y="7343667"/>
                </a:lnTo>
                <a:lnTo>
                  <a:pt x="0" y="73436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537166" y="405021"/>
            <a:ext cx="7053923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Form đặt vé</a:t>
            </a:r>
          </a:p>
        </p:txBody>
      </p:sp>
      <p:sp>
        <p:nvSpPr>
          <p:cNvPr id="7" name="Freeform 7"/>
          <p:cNvSpPr/>
          <p:nvPr/>
        </p:nvSpPr>
        <p:spPr>
          <a:xfrm flipH="1" flipV="1">
            <a:off x="14912894" y="3713288"/>
            <a:ext cx="447030" cy="4470302"/>
          </a:xfrm>
          <a:custGeom>
            <a:avLst/>
            <a:gdLst/>
            <a:ahLst/>
            <a:cxnLst/>
            <a:rect l="l" t="t" r="r" b="b"/>
            <a:pathLst>
              <a:path w="447030" h="4470302">
                <a:moveTo>
                  <a:pt x="447030" y="4470303"/>
                </a:moveTo>
                <a:lnTo>
                  <a:pt x="0" y="4470303"/>
                </a:lnTo>
                <a:lnTo>
                  <a:pt x="0" y="0"/>
                </a:lnTo>
                <a:lnTo>
                  <a:pt x="447030" y="0"/>
                </a:lnTo>
                <a:lnTo>
                  <a:pt x="447030" y="447030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188965" y="5596478"/>
            <a:ext cx="1754539" cy="53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0"/>
              </a:lnSpc>
              <a:spcBef>
                <a:spcPct val="0"/>
              </a:spcBef>
            </a:pPr>
            <a:r>
              <a:rPr lang="en-US" sz="1767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các tác vụ có thể thực hiện</a:t>
            </a:r>
          </a:p>
        </p:txBody>
      </p:sp>
      <p:sp>
        <p:nvSpPr>
          <p:cNvPr id="9" name="Freeform 9"/>
          <p:cNvSpPr/>
          <p:nvPr/>
        </p:nvSpPr>
        <p:spPr>
          <a:xfrm rot="-8618738" flipH="1">
            <a:off x="12255894" y="2132253"/>
            <a:ext cx="401204" cy="1082529"/>
          </a:xfrm>
          <a:custGeom>
            <a:avLst/>
            <a:gdLst/>
            <a:ahLst/>
            <a:cxnLst/>
            <a:rect l="l" t="t" r="r" b="b"/>
            <a:pathLst>
              <a:path w="401204" h="1082529">
                <a:moveTo>
                  <a:pt x="401205" y="0"/>
                </a:moveTo>
                <a:lnTo>
                  <a:pt x="0" y="0"/>
                </a:lnTo>
                <a:lnTo>
                  <a:pt x="0" y="1082528"/>
                </a:lnTo>
                <a:lnTo>
                  <a:pt x="401205" y="1082528"/>
                </a:lnTo>
                <a:lnTo>
                  <a:pt x="40120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691598" y="2163921"/>
            <a:ext cx="3740174" cy="316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5"/>
              </a:lnSpc>
              <a:spcBef>
                <a:spcPct val="0"/>
              </a:spcBef>
            </a:pPr>
            <a:r>
              <a:rPr lang="en-US" sz="2079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mã được sinh 1 cách tự động</a:t>
            </a:r>
          </a:p>
        </p:txBody>
      </p:sp>
      <p:sp>
        <p:nvSpPr>
          <p:cNvPr id="11" name="Freeform 11">
            <a:hlinkClick r:id="rId9" action="ppaction://hlinksldjump"/>
          </p:cNvPr>
          <p:cNvSpPr/>
          <p:nvPr/>
        </p:nvSpPr>
        <p:spPr>
          <a:xfrm>
            <a:off x="3130771" y="2163921"/>
            <a:ext cx="1142219" cy="549153"/>
          </a:xfrm>
          <a:custGeom>
            <a:avLst/>
            <a:gdLst/>
            <a:ahLst/>
            <a:cxnLst/>
            <a:rect l="l" t="t" r="r" b="b"/>
            <a:pathLst>
              <a:path w="1142219" h="549153">
                <a:moveTo>
                  <a:pt x="0" y="0"/>
                </a:moveTo>
                <a:lnTo>
                  <a:pt x="1142219" y="0"/>
                </a:lnTo>
                <a:lnTo>
                  <a:pt x="1142219" y="549153"/>
                </a:lnTo>
                <a:lnTo>
                  <a:pt x="0" y="5491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D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63084" y="234676"/>
            <a:ext cx="992431" cy="1051583"/>
            <a:chOff x="0" y="0"/>
            <a:chExt cx="1323242" cy="14021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3242" cy="1402110"/>
            </a:xfrm>
            <a:custGeom>
              <a:avLst/>
              <a:gdLst/>
              <a:ahLst/>
              <a:cxnLst/>
              <a:rect l="l" t="t" r="r" b="b"/>
              <a:pathLst>
                <a:path w="1323242" h="1402110">
                  <a:moveTo>
                    <a:pt x="0" y="0"/>
                  </a:moveTo>
                  <a:lnTo>
                    <a:pt x="1323242" y="0"/>
                  </a:lnTo>
                  <a:lnTo>
                    <a:pt x="1323242" y="1402110"/>
                  </a:lnTo>
                  <a:lnTo>
                    <a:pt x="0" y="140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0" y="56304"/>
              <a:ext cx="1272932" cy="12799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502"/>
                </a:lnSpc>
                <a:spcBef>
                  <a:spcPct val="0"/>
                </a:spcBef>
              </a:pPr>
              <a:r>
                <a:rPr lang="en-US" sz="6252">
                  <a:solidFill>
                    <a:srgbClr val="000000"/>
                  </a:solidFill>
                  <a:latin typeface="Gochi Hand"/>
                  <a:ea typeface="Gochi Hand"/>
                  <a:cs typeface="Gochi Hand"/>
                  <a:sym typeface="Gochi Hand"/>
                </a:rPr>
                <a:t>3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3234274" y="1633746"/>
            <a:ext cx="11819451" cy="7522943"/>
          </a:xfrm>
          <a:custGeom>
            <a:avLst/>
            <a:gdLst/>
            <a:ahLst/>
            <a:cxnLst/>
            <a:rect l="l" t="t" r="r" b="b"/>
            <a:pathLst>
              <a:path w="11819451" h="7522943">
                <a:moveTo>
                  <a:pt x="0" y="0"/>
                </a:moveTo>
                <a:lnTo>
                  <a:pt x="11819452" y="0"/>
                </a:lnTo>
                <a:lnTo>
                  <a:pt x="11819452" y="7522943"/>
                </a:lnTo>
                <a:lnTo>
                  <a:pt x="0" y="75229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537166" y="405021"/>
            <a:ext cx="7053923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Form doanh thu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58209" y="3793635"/>
            <a:ext cx="2070335" cy="53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0"/>
              </a:lnSpc>
              <a:spcBef>
                <a:spcPct val="0"/>
              </a:spcBef>
            </a:pPr>
            <a:r>
              <a:rPr lang="en-US" sz="1767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chọn quý hoặc tháng để xem doanh thu</a:t>
            </a:r>
          </a:p>
        </p:txBody>
      </p:sp>
      <p:sp>
        <p:nvSpPr>
          <p:cNvPr id="8" name="Freeform 8"/>
          <p:cNvSpPr/>
          <p:nvPr/>
        </p:nvSpPr>
        <p:spPr>
          <a:xfrm rot="-6626600" flipH="1" flipV="1">
            <a:off x="2456431" y="2806028"/>
            <a:ext cx="401204" cy="1082529"/>
          </a:xfrm>
          <a:custGeom>
            <a:avLst/>
            <a:gdLst/>
            <a:ahLst/>
            <a:cxnLst/>
            <a:rect l="l" t="t" r="r" b="b"/>
            <a:pathLst>
              <a:path w="401204" h="1082529">
                <a:moveTo>
                  <a:pt x="401205" y="1082528"/>
                </a:moveTo>
                <a:lnTo>
                  <a:pt x="0" y="1082528"/>
                </a:lnTo>
                <a:lnTo>
                  <a:pt x="0" y="0"/>
                </a:lnTo>
                <a:lnTo>
                  <a:pt x="401205" y="0"/>
                </a:lnTo>
                <a:lnTo>
                  <a:pt x="401205" y="108252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4005759" flipH="1" flipV="1">
            <a:off x="2804443" y="3393121"/>
            <a:ext cx="401204" cy="1082529"/>
          </a:xfrm>
          <a:custGeom>
            <a:avLst/>
            <a:gdLst/>
            <a:ahLst/>
            <a:cxnLst/>
            <a:rect l="l" t="t" r="r" b="b"/>
            <a:pathLst>
              <a:path w="401204" h="1082529">
                <a:moveTo>
                  <a:pt x="401205" y="1082529"/>
                </a:moveTo>
                <a:lnTo>
                  <a:pt x="0" y="1082529"/>
                </a:lnTo>
                <a:lnTo>
                  <a:pt x="0" y="0"/>
                </a:lnTo>
                <a:lnTo>
                  <a:pt x="401205" y="0"/>
                </a:lnTo>
                <a:lnTo>
                  <a:pt x="401205" y="108252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hlinkClick r:id="rId7" action="ppaction://hlinksldjump"/>
          </p:cNvPr>
          <p:cNvSpPr/>
          <p:nvPr/>
        </p:nvSpPr>
        <p:spPr>
          <a:xfrm>
            <a:off x="5394947" y="8213570"/>
            <a:ext cx="1142219" cy="549153"/>
          </a:xfrm>
          <a:custGeom>
            <a:avLst/>
            <a:gdLst/>
            <a:ahLst/>
            <a:cxnLst/>
            <a:rect l="l" t="t" r="r" b="b"/>
            <a:pathLst>
              <a:path w="1142219" h="549153">
                <a:moveTo>
                  <a:pt x="0" y="0"/>
                </a:moveTo>
                <a:lnTo>
                  <a:pt x="1142219" y="0"/>
                </a:lnTo>
                <a:lnTo>
                  <a:pt x="1142219" y="549154"/>
                </a:lnTo>
                <a:lnTo>
                  <a:pt x="0" y="5491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D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63084" y="234676"/>
            <a:ext cx="992431" cy="1051583"/>
            <a:chOff x="0" y="0"/>
            <a:chExt cx="1323242" cy="14021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3242" cy="1402110"/>
            </a:xfrm>
            <a:custGeom>
              <a:avLst/>
              <a:gdLst/>
              <a:ahLst/>
              <a:cxnLst/>
              <a:rect l="l" t="t" r="r" b="b"/>
              <a:pathLst>
                <a:path w="1323242" h="1402110">
                  <a:moveTo>
                    <a:pt x="0" y="0"/>
                  </a:moveTo>
                  <a:lnTo>
                    <a:pt x="1323242" y="0"/>
                  </a:lnTo>
                  <a:lnTo>
                    <a:pt x="1323242" y="1402110"/>
                  </a:lnTo>
                  <a:lnTo>
                    <a:pt x="0" y="140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0" y="56304"/>
              <a:ext cx="1272932" cy="12799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502"/>
                </a:lnSpc>
                <a:spcBef>
                  <a:spcPct val="0"/>
                </a:spcBef>
              </a:pPr>
              <a:r>
                <a:rPr lang="en-US" sz="6252">
                  <a:solidFill>
                    <a:srgbClr val="000000"/>
                  </a:solidFill>
                  <a:latin typeface="Gochi Hand"/>
                  <a:ea typeface="Gochi Hand"/>
                  <a:cs typeface="Gochi Hand"/>
                  <a:sym typeface="Gochi Hand"/>
                </a:rPr>
                <a:t>3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3182465" y="1633746"/>
            <a:ext cx="11923070" cy="7624554"/>
          </a:xfrm>
          <a:custGeom>
            <a:avLst/>
            <a:gdLst/>
            <a:ahLst/>
            <a:cxnLst/>
            <a:rect l="l" t="t" r="r" b="b"/>
            <a:pathLst>
              <a:path w="11923070" h="7624554">
                <a:moveTo>
                  <a:pt x="0" y="0"/>
                </a:moveTo>
                <a:lnTo>
                  <a:pt x="11923070" y="0"/>
                </a:lnTo>
                <a:lnTo>
                  <a:pt x="11923070" y="7624554"/>
                </a:lnTo>
                <a:lnTo>
                  <a:pt x="0" y="76245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14869389" y="3703296"/>
            <a:ext cx="526129" cy="5261285"/>
          </a:xfrm>
          <a:custGeom>
            <a:avLst/>
            <a:gdLst/>
            <a:ahLst/>
            <a:cxnLst/>
            <a:rect l="l" t="t" r="r" b="b"/>
            <a:pathLst>
              <a:path w="526129" h="5261285">
                <a:moveTo>
                  <a:pt x="526128" y="5261285"/>
                </a:moveTo>
                <a:lnTo>
                  <a:pt x="0" y="5261285"/>
                </a:lnTo>
                <a:lnTo>
                  <a:pt x="0" y="0"/>
                </a:lnTo>
                <a:lnTo>
                  <a:pt x="526128" y="0"/>
                </a:lnTo>
                <a:lnTo>
                  <a:pt x="526128" y="526128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8618738" flipH="1">
            <a:off x="11299569" y="2224932"/>
            <a:ext cx="401204" cy="1082529"/>
          </a:xfrm>
          <a:custGeom>
            <a:avLst/>
            <a:gdLst/>
            <a:ahLst/>
            <a:cxnLst/>
            <a:rect l="l" t="t" r="r" b="b"/>
            <a:pathLst>
              <a:path w="401204" h="1082529">
                <a:moveTo>
                  <a:pt x="401204" y="0"/>
                </a:moveTo>
                <a:lnTo>
                  <a:pt x="0" y="0"/>
                </a:lnTo>
                <a:lnTo>
                  <a:pt x="0" y="1082528"/>
                </a:lnTo>
                <a:lnTo>
                  <a:pt x="401204" y="1082528"/>
                </a:lnTo>
                <a:lnTo>
                  <a:pt x="40120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324684" y="141343"/>
            <a:ext cx="9638633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Form tuyến du lịch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194309" y="5919701"/>
            <a:ext cx="2064991" cy="63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5"/>
              </a:lnSpc>
              <a:spcBef>
                <a:spcPct val="0"/>
              </a:spcBef>
            </a:pPr>
            <a:r>
              <a:rPr lang="en-US" sz="2079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các tác vụ có thể thực hiện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735273" y="2256600"/>
            <a:ext cx="3740174" cy="316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5"/>
              </a:lnSpc>
              <a:spcBef>
                <a:spcPct val="0"/>
              </a:spcBef>
            </a:pPr>
            <a:r>
              <a:rPr lang="en-US" sz="2079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mã được sinh 1 cách tự động</a:t>
            </a:r>
          </a:p>
        </p:txBody>
      </p:sp>
      <p:sp>
        <p:nvSpPr>
          <p:cNvPr id="11" name="Freeform 11">
            <a:hlinkClick r:id="rId9" action="ppaction://hlinksldjump"/>
          </p:cNvPr>
          <p:cNvSpPr/>
          <p:nvPr/>
        </p:nvSpPr>
        <p:spPr>
          <a:xfrm>
            <a:off x="3006481" y="2211368"/>
            <a:ext cx="1142219" cy="549153"/>
          </a:xfrm>
          <a:custGeom>
            <a:avLst/>
            <a:gdLst/>
            <a:ahLst/>
            <a:cxnLst/>
            <a:rect l="l" t="t" r="r" b="b"/>
            <a:pathLst>
              <a:path w="1142219" h="549153">
                <a:moveTo>
                  <a:pt x="0" y="0"/>
                </a:moveTo>
                <a:lnTo>
                  <a:pt x="1142219" y="0"/>
                </a:lnTo>
                <a:lnTo>
                  <a:pt x="1142219" y="549153"/>
                </a:lnTo>
                <a:lnTo>
                  <a:pt x="0" y="5491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D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63084" y="234676"/>
            <a:ext cx="992431" cy="1051583"/>
            <a:chOff x="0" y="0"/>
            <a:chExt cx="1323242" cy="14021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3242" cy="1402110"/>
            </a:xfrm>
            <a:custGeom>
              <a:avLst/>
              <a:gdLst/>
              <a:ahLst/>
              <a:cxnLst/>
              <a:rect l="l" t="t" r="r" b="b"/>
              <a:pathLst>
                <a:path w="1323242" h="1402110">
                  <a:moveTo>
                    <a:pt x="0" y="0"/>
                  </a:moveTo>
                  <a:lnTo>
                    <a:pt x="1323242" y="0"/>
                  </a:lnTo>
                  <a:lnTo>
                    <a:pt x="1323242" y="1402110"/>
                  </a:lnTo>
                  <a:lnTo>
                    <a:pt x="0" y="140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0" y="56304"/>
              <a:ext cx="1272932" cy="12799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502"/>
                </a:lnSpc>
                <a:spcBef>
                  <a:spcPct val="0"/>
                </a:spcBef>
              </a:pPr>
              <a:r>
                <a:rPr lang="en-US" sz="6252">
                  <a:solidFill>
                    <a:srgbClr val="000000"/>
                  </a:solidFill>
                  <a:latin typeface="Gochi Hand"/>
                  <a:ea typeface="Gochi Hand"/>
                  <a:cs typeface="Gochi Hand"/>
                  <a:sym typeface="Gochi Hand"/>
                </a:rPr>
                <a:t>3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3161600" y="1429899"/>
            <a:ext cx="11983851" cy="7661134"/>
          </a:xfrm>
          <a:custGeom>
            <a:avLst/>
            <a:gdLst/>
            <a:ahLst/>
            <a:cxnLst/>
            <a:rect l="l" t="t" r="r" b="b"/>
            <a:pathLst>
              <a:path w="11983851" h="7661134">
                <a:moveTo>
                  <a:pt x="0" y="0"/>
                </a:moveTo>
                <a:lnTo>
                  <a:pt x="11983850" y="0"/>
                </a:lnTo>
                <a:lnTo>
                  <a:pt x="11983850" y="7661134"/>
                </a:lnTo>
                <a:lnTo>
                  <a:pt x="0" y="76611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290843" y="225151"/>
            <a:ext cx="9488206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Form khách hàng</a:t>
            </a:r>
          </a:p>
        </p:txBody>
      </p:sp>
      <p:sp>
        <p:nvSpPr>
          <p:cNvPr id="7" name="Freeform 7"/>
          <p:cNvSpPr/>
          <p:nvPr/>
        </p:nvSpPr>
        <p:spPr>
          <a:xfrm flipH="1" flipV="1">
            <a:off x="15145450" y="3739135"/>
            <a:ext cx="447030" cy="4470302"/>
          </a:xfrm>
          <a:custGeom>
            <a:avLst/>
            <a:gdLst/>
            <a:ahLst/>
            <a:cxnLst/>
            <a:rect l="l" t="t" r="r" b="b"/>
            <a:pathLst>
              <a:path w="447030" h="4470302">
                <a:moveTo>
                  <a:pt x="447031" y="4470303"/>
                </a:moveTo>
                <a:lnTo>
                  <a:pt x="0" y="4470303"/>
                </a:lnTo>
                <a:lnTo>
                  <a:pt x="0" y="0"/>
                </a:lnTo>
                <a:lnTo>
                  <a:pt x="447031" y="0"/>
                </a:lnTo>
                <a:lnTo>
                  <a:pt x="447031" y="447030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421522" y="5622325"/>
            <a:ext cx="1754539" cy="53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0"/>
              </a:lnSpc>
              <a:spcBef>
                <a:spcPct val="0"/>
              </a:spcBef>
            </a:pPr>
            <a:r>
              <a:rPr lang="en-US" sz="1767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các tác vụ có thể thực hiện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0993" y="3422167"/>
            <a:ext cx="3740174" cy="316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5"/>
              </a:lnSpc>
              <a:spcBef>
                <a:spcPct val="0"/>
              </a:spcBef>
            </a:pPr>
            <a:r>
              <a:rPr lang="en-US" sz="2079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mã được sinh 1 cách tự động</a:t>
            </a:r>
          </a:p>
        </p:txBody>
      </p:sp>
      <p:sp>
        <p:nvSpPr>
          <p:cNvPr id="10" name="Freeform 10"/>
          <p:cNvSpPr/>
          <p:nvPr/>
        </p:nvSpPr>
        <p:spPr>
          <a:xfrm rot="-6350342" flipH="1" flipV="1">
            <a:off x="4092073" y="2915597"/>
            <a:ext cx="230434" cy="621756"/>
          </a:xfrm>
          <a:custGeom>
            <a:avLst/>
            <a:gdLst/>
            <a:ahLst/>
            <a:cxnLst/>
            <a:rect l="l" t="t" r="r" b="b"/>
            <a:pathLst>
              <a:path w="230434" h="621756">
                <a:moveTo>
                  <a:pt x="230434" y="621756"/>
                </a:moveTo>
                <a:lnTo>
                  <a:pt x="0" y="621756"/>
                </a:lnTo>
                <a:lnTo>
                  <a:pt x="0" y="0"/>
                </a:lnTo>
                <a:lnTo>
                  <a:pt x="230434" y="0"/>
                </a:lnTo>
                <a:lnTo>
                  <a:pt x="230434" y="621756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>
            <a:hlinkClick r:id="rId9" action="ppaction://hlinksldjump"/>
          </p:cNvPr>
          <p:cNvSpPr/>
          <p:nvPr/>
        </p:nvSpPr>
        <p:spPr>
          <a:xfrm>
            <a:off x="3065071" y="1906878"/>
            <a:ext cx="1142219" cy="549153"/>
          </a:xfrm>
          <a:custGeom>
            <a:avLst/>
            <a:gdLst/>
            <a:ahLst/>
            <a:cxnLst/>
            <a:rect l="l" t="t" r="r" b="b"/>
            <a:pathLst>
              <a:path w="1142219" h="549153">
                <a:moveTo>
                  <a:pt x="0" y="0"/>
                </a:moveTo>
                <a:lnTo>
                  <a:pt x="1142219" y="0"/>
                </a:lnTo>
                <a:lnTo>
                  <a:pt x="1142219" y="549153"/>
                </a:lnTo>
                <a:lnTo>
                  <a:pt x="0" y="5491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D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63084" y="234676"/>
            <a:ext cx="992431" cy="1051583"/>
            <a:chOff x="0" y="0"/>
            <a:chExt cx="1323242" cy="14021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3242" cy="1402110"/>
            </a:xfrm>
            <a:custGeom>
              <a:avLst/>
              <a:gdLst/>
              <a:ahLst/>
              <a:cxnLst/>
              <a:rect l="l" t="t" r="r" b="b"/>
              <a:pathLst>
                <a:path w="1323242" h="1402110">
                  <a:moveTo>
                    <a:pt x="0" y="0"/>
                  </a:moveTo>
                  <a:lnTo>
                    <a:pt x="1323242" y="0"/>
                  </a:lnTo>
                  <a:lnTo>
                    <a:pt x="1323242" y="1402110"/>
                  </a:lnTo>
                  <a:lnTo>
                    <a:pt x="0" y="140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0" y="56304"/>
              <a:ext cx="1272932" cy="12799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502"/>
                </a:lnSpc>
                <a:spcBef>
                  <a:spcPct val="0"/>
                </a:spcBef>
              </a:pPr>
              <a:r>
                <a:rPr lang="en-US" sz="6252">
                  <a:solidFill>
                    <a:srgbClr val="000000"/>
                  </a:solidFill>
                  <a:latin typeface="Gochi Hand"/>
                  <a:ea typeface="Gochi Hand"/>
                  <a:cs typeface="Gochi Hand"/>
                  <a:sym typeface="Gochi Hand"/>
                </a:rPr>
                <a:t>3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3141577" y="1453876"/>
            <a:ext cx="11905707" cy="7610507"/>
          </a:xfrm>
          <a:custGeom>
            <a:avLst/>
            <a:gdLst/>
            <a:ahLst/>
            <a:cxnLst/>
            <a:rect l="l" t="t" r="r" b="b"/>
            <a:pathLst>
              <a:path w="11905707" h="7610507">
                <a:moveTo>
                  <a:pt x="0" y="0"/>
                </a:moveTo>
                <a:lnTo>
                  <a:pt x="11905707" y="0"/>
                </a:lnTo>
                <a:lnTo>
                  <a:pt x="11905707" y="7610507"/>
                </a:lnTo>
                <a:lnTo>
                  <a:pt x="0" y="76105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837787" y="57534"/>
            <a:ext cx="7053923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Form chuyến đi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047284" y="5663243"/>
            <a:ext cx="1754539" cy="53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0"/>
              </a:lnSpc>
              <a:spcBef>
                <a:spcPct val="0"/>
              </a:spcBef>
            </a:pPr>
            <a:r>
              <a:rPr lang="en-US" sz="1767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các tác vụ có thể thực hiện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8851" y="3356963"/>
            <a:ext cx="3740174" cy="316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5"/>
              </a:lnSpc>
              <a:spcBef>
                <a:spcPct val="0"/>
              </a:spcBef>
            </a:pPr>
            <a:r>
              <a:rPr lang="en-US" sz="2079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mã được sinh 1 cách tự động</a:t>
            </a:r>
          </a:p>
        </p:txBody>
      </p:sp>
      <p:sp>
        <p:nvSpPr>
          <p:cNvPr id="9" name="Freeform 9"/>
          <p:cNvSpPr/>
          <p:nvPr/>
        </p:nvSpPr>
        <p:spPr>
          <a:xfrm rot="-6350342" flipH="1" flipV="1">
            <a:off x="3939930" y="2850393"/>
            <a:ext cx="230434" cy="621756"/>
          </a:xfrm>
          <a:custGeom>
            <a:avLst/>
            <a:gdLst/>
            <a:ahLst/>
            <a:cxnLst/>
            <a:rect l="l" t="t" r="r" b="b"/>
            <a:pathLst>
              <a:path w="230434" h="621756">
                <a:moveTo>
                  <a:pt x="230434" y="621756"/>
                </a:moveTo>
                <a:lnTo>
                  <a:pt x="0" y="621756"/>
                </a:lnTo>
                <a:lnTo>
                  <a:pt x="0" y="0"/>
                </a:lnTo>
                <a:lnTo>
                  <a:pt x="230434" y="0"/>
                </a:lnTo>
                <a:lnTo>
                  <a:pt x="230434" y="62175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4723556" flipH="1">
            <a:off x="14488317" y="4813998"/>
            <a:ext cx="403787" cy="1089496"/>
          </a:xfrm>
          <a:custGeom>
            <a:avLst/>
            <a:gdLst/>
            <a:ahLst/>
            <a:cxnLst/>
            <a:rect l="l" t="t" r="r" b="b"/>
            <a:pathLst>
              <a:path w="403787" h="1089496">
                <a:moveTo>
                  <a:pt x="403787" y="0"/>
                </a:moveTo>
                <a:lnTo>
                  <a:pt x="0" y="0"/>
                </a:lnTo>
                <a:lnTo>
                  <a:pt x="0" y="1089496"/>
                </a:lnTo>
                <a:lnTo>
                  <a:pt x="403787" y="1089496"/>
                </a:lnTo>
                <a:lnTo>
                  <a:pt x="40378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6314565" flipH="1">
            <a:off x="13659704" y="2408242"/>
            <a:ext cx="403787" cy="1089496"/>
          </a:xfrm>
          <a:custGeom>
            <a:avLst/>
            <a:gdLst/>
            <a:ahLst/>
            <a:cxnLst/>
            <a:rect l="l" t="t" r="r" b="b"/>
            <a:pathLst>
              <a:path w="403787" h="1089496">
                <a:moveTo>
                  <a:pt x="403787" y="0"/>
                </a:moveTo>
                <a:lnTo>
                  <a:pt x="0" y="0"/>
                </a:lnTo>
                <a:lnTo>
                  <a:pt x="0" y="1089496"/>
                </a:lnTo>
                <a:lnTo>
                  <a:pt x="403787" y="1089496"/>
                </a:lnTo>
                <a:lnTo>
                  <a:pt x="40378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4386647" y="2865986"/>
            <a:ext cx="1754539" cy="80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0"/>
              </a:lnSpc>
              <a:spcBef>
                <a:spcPct val="0"/>
              </a:spcBef>
            </a:pPr>
            <a:r>
              <a:rPr lang="en-US" sz="1767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chọn nhân viên rảnh để phụ trách chuyến đi</a:t>
            </a:r>
          </a:p>
        </p:txBody>
      </p:sp>
      <p:sp>
        <p:nvSpPr>
          <p:cNvPr id="13" name="Freeform 13">
            <a:hlinkClick r:id="rId7" action="ppaction://hlinksldjump"/>
          </p:cNvPr>
          <p:cNvSpPr/>
          <p:nvPr/>
        </p:nvSpPr>
        <p:spPr>
          <a:xfrm>
            <a:off x="2912929" y="2065827"/>
            <a:ext cx="1142219" cy="549153"/>
          </a:xfrm>
          <a:custGeom>
            <a:avLst/>
            <a:gdLst/>
            <a:ahLst/>
            <a:cxnLst/>
            <a:rect l="l" t="t" r="r" b="b"/>
            <a:pathLst>
              <a:path w="1142219" h="549153">
                <a:moveTo>
                  <a:pt x="0" y="0"/>
                </a:moveTo>
                <a:lnTo>
                  <a:pt x="1142218" y="0"/>
                </a:lnTo>
                <a:lnTo>
                  <a:pt x="1142218" y="549153"/>
                </a:lnTo>
                <a:lnTo>
                  <a:pt x="0" y="5491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D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63084" y="234676"/>
            <a:ext cx="992431" cy="1051583"/>
            <a:chOff x="0" y="0"/>
            <a:chExt cx="1323242" cy="14021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3242" cy="1402110"/>
            </a:xfrm>
            <a:custGeom>
              <a:avLst/>
              <a:gdLst/>
              <a:ahLst/>
              <a:cxnLst/>
              <a:rect l="l" t="t" r="r" b="b"/>
              <a:pathLst>
                <a:path w="1323242" h="1402110">
                  <a:moveTo>
                    <a:pt x="0" y="0"/>
                  </a:moveTo>
                  <a:lnTo>
                    <a:pt x="1323242" y="0"/>
                  </a:lnTo>
                  <a:lnTo>
                    <a:pt x="1323242" y="1402110"/>
                  </a:lnTo>
                  <a:lnTo>
                    <a:pt x="0" y="140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0" y="56304"/>
              <a:ext cx="1272932" cy="12799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502"/>
                </a:lnSpc>
                <a:spcBef>
                  <a:spcPct val="0"/>
                </a:spcBef>
              </a:pPr>
              <a:r>
                <a:rPr lang="en-US" sz="6252">
                  <a:solidFill>
                    <a:srgbClr val="000000"/>
                  </a:solidFill>
                  <a:latin typeface="Gochi Hand"/>
                  <a:ea typeface="Gochi Hand"/>
                  <a:cs typeface="Gochi Hand"/>
                  <a:sym typeface="Gochi Hand"/>
                </a:rPr>
                <a:t>3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3375106" y="1633746"/>
            <a:ext cx="11537787" cy="7343667"/>
          </a:xfrm>
          <a:custGeom>
            <a:avLst/>
            <a:gdLst/>
            <a:ahLst/>
            <a:cxnLst/>
            <a:rect l="l" t="t" r="r" b="b"/>
            <a:pathLst>
              <a:path w="11537787" h="7343667">
                <a:moveTo>
                  <a:pt x="0" y="0"/>
                </a:moveTo>
                <a:lnTo>
                  <a:pt x="11537788" y="0"/>
                </a:lnTo>
                <a:lnTo>
                  <a:pt x="11537788" y="7343667"/>
                </a:lnTo>
                <a:lnTo>
                  <a:pt x="0" y="73436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537166" y="405021"/>
            <a:ext cx="7053923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Form đặt vé</a:t>
            </a:r>
          </a:p>
        </p:txBody>
      </p:sp>
      <p:sp>
        <p:nvSpPr>
          <p:cNvPr id="7" name="Freeform 7"/>
          <p:cNvSpPr/>
          <p:nvPr/>
        </p:nvSpPr>
        <p:spPr>
          <a:xfrm flipH="1" flipV="1">
            <a:off x="14912894" y="3713288"/>
            <a:ext cx="447030" cy="4470302"/>
          </a:xfrm>
          <a:custGeom>
            <a:avLst/>
            <a:gdLst/>
            <a:ahLst/>
            <a:cxnLst/>
            <a:rect l="l" t="t" r="r" b="b"/>
            <a:pathLst>
              <a:path w="447030" h="4470302">
                <a:moveTo>
                  <a:pt x="447030" y="4470303"/>
                </a:moveTo>
                <a:lnTo>
                  <a:pt x="0" y="4470303"/>
                </a:lnTo>
                <a:lnTo>
                  <a:pt x="0" y="0"/>
                </a:lnTo>
                <a:lnTo>
                  <a:pt x="447030" y="0"/>
                </a:lnTo>
                <a:lnTo>
                  <a:pt x="447030" y="447030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188965" y="5596478"/>
            <a:ext cx="1754539" cy="53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0"/>
              </a:lnSpc>
              <a:spcBef>
                <a:spcPct val="0"/>
              </a:spcBef>
            </a:pPr>
            <a:r>
              <a:rPr lang="en-US" sz="1767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các tác vụ có thể thực hiện</a:t>
            </a:r>
          </a:p>
        </p:txBody>
      </p:sp>
      <p:sp>
        <p:nvSpPr>
          <p:cNvPr id="9" name="Freeform 9"/>
          <p:cNvSpPr/>
          <p:nvPr/>
        </p:nvSpPr>
        <p:spPr>
          <a:xfrm rot="-8618738" flipH="1">
            <a:off x="12255894" y="2132253"/>
            <a:ext cx="401204" cy="1082529"/>
          </a:xfrm>
          <a:custGeom>
            <a:avLst/>
            <a:gdLst/>
            <a:ahLst/>
            <a:cxnLst/>
            <a:rect l="l" t="t" r="r" b="b"/>
            <a:pathLst>
              <a:path w="401204" h="1082529">
                <a:moveTo>
                  <a:pt x="401205" y="0"/>
                </a:moveTo>
                <a:lnTo>
                  <a:pt x="0" y="0"/>
                </a:lnTo>
                <a:lnTo>
                  <a:pt x="0" y="1082528"/>
                </a:lnTo>
                <a:lnTo>
                  <a:pt x="401205" y="1082528"/>
                </a:lnTo>
                <a:lnTo>
                  <a:pt x="40120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691598" y="2163921"/>
            <a:ext cx="3740174" cy="316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5"/>
              </a:lnSpc>
              <a:spcBef>
                <a:spcPct val="0"/>
              </a:spcBef>
            </a:pPr>
            <a:r>
              <a:rPr lang="en-US" sz="2079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mã được sinh 1 cách tự động</a:t>
            </a:r>
          </a:p>
        </p:txBody>
      </p:sp>
      <p:sp>
        <p:nvSpPr>
          <p:cNvPr id="11" name="Freeform 11">
            <a:hlinkClick r:id="rId9" action="ppaction://hlinksldjump"/>
          </p:cNvPr>
          <p:cNvSpPr/>
          <p:nvPr/>
        </p:nvSpPr>
        <p:spPr>
          <a:xfrm>
            <a:off x="3156619" y="2118689"/>
            <a:ext cx="1142219" cy="549153"/>
          </a:xfrm>
          <a:custGeom>
            <a:avLst/>
            <a:gdLst/>
            <a:ahLst/>
            <a:cxnLst/>
            <a:rect l="l" t="t" r="r" b="b"/>
            <a:pathLst>
              <a:path w="1142219" h="549153">
                <a:moveTo>
                  <a:pt x="0" y="0"/>
                </a:moveTo>
                <a:lnTo>
                  <a:pt x="1142218" y="0"/>
                </a:lnTo>
                <a:lnTo>
                  <a:pt x="1142218" y="549153"/>
                </a:lnTo>
                <a:lnTo>
                  <a:pt x="0" y="5491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D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63084" y="234676"/>
            <a:ext cx="992431" cy="1051583"/>
            <a:chOff x="0" y="0"/>
            <a:chExt cx="1323242" cy="14021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3242" cy="1402110"/>
            </a:xfrm>
            <a:custGeom>
              <a:avLst/>
              <a:gdLst/>
              <a:ahLst/>
              <a:cxnLst/>
              <a:rect l="l" t="t" r="r" b="b"/>
              <a:pathLst>
                <a:path w="1323242" h="1402110">
                  <a:moveTo>
                    <a:pt x="0" y="0"/>
                  </a:moveTo>
                  <a:lnTo>
                    <a:pt x="1323242" y="0"/>
                  </a:lnTo>
                  <a:lnTo>
                    <a:pt x="1323242" y="1402110"/>
                  </a:lnTo>
                  <a:lnTo>
                    <a:pt x="0" y="140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0" y="56304"/>
              <a:ext cx="1272932" cy="12799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502"/>
                </a:lnSpc>
                <a:spcBef>
                  <a:spcPct val="0"/>
                </a:spcBef>
              </a:pPr>
              <a:r>
                <a:rPr lang="en-US" sz="6252">
                  <a:solidFill>
                    <a:srgbClr val="000000"/>
                  </a:solidFill>
                  <a:latin typeface="Gochi Hand"/>
                  <a:ea typeface="Gochi Hand"/>
                  <a:cs typeface="Gochi Hand"/>
                  <a:sym typeface="Gochi Hand"/>
                </a:rPr>
                <a:t>1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2045554" y="1638300"/>
            <a:ext cx="11818316" cy="7548950"/>
          </a:xfrm>
          <a:custGeom>
            <a:avLst/>
            <a:gdLst/>
            <a:ahLst/>
            <a:cxnLst/>
            <a:rect l="l" t="t" r="r" b="b"/>
            <a:pathLst>
              <a:path w="11818316" h="7548950">
                <a:moveTo>
                  <a:pt x="0" y="0"/>
                </a:moveTo>
                <a:lnTo>
                  <a:pt x="11818317" y="0"/>
                </a:lnTo>
                <a:lnTo>
                  <a:pt x="11818317" y="7548950"/>
                </a:lnTo>
                <a:lnTo>
                  <a:pt x="0" y="7548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8431" flipV="1">
            <a:off x="9891378" y="3594888"/>
            <a:ext cx="2329514" cy="1372295"/>
          </a:xfrm>
          <a:custGeom>
            <a:avLst/>
            <a:gdLst/>
            <a:ahLst/>
            <a:cxnLst/>
            <a:rect l="l" t="t" r="r" b="b"/>
            <a:pathLst>
              <a:path w="2329514" h="1372295">
                <a:moveTo>
                  <a:pt x="0" y="1372296"/>
                </a:moveTo>
                <a:lnTo>
                  <a:pt x="2329513" y="1372296"/>
                </a:lnTo>
                <a:lnTo>
                  <a:pt x="2329513" y="0"/>
                </a:lnTo>
                <a:lnTo>
                  <a:pt x="0" y="0"/>
                </a:lnTo>
                <a:lnTo>
                  <a:pt x="0" y="137229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179158" y="4887415"/>
            <a:ext cx="3369426" cy="2031387"/>
          </a:xfrm>
          <a:custGeom>
            <a:avLst/>
            <a:gdLst/>
            <a:ahLst/>
            <a:cxnLst/>
            <a:rect l="l" t="t" r="r" b="b"/>
            <a:pathLst>
              <a:path w="3369426" h="2031387">
                <a:moveTo>
                  <a:pt x="0" y="0"/>
                </a:moveTo>
                <a:lnTo>
                  <a:pt x="3369426" y="0"/>
                </a:lnTo>
                <a:lnTo>
                  <a:pt x="3369426" y="2031386"/>
                </a:lnTo>
                <a:lnTo>
                  <a:pt x="0" y="20313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238016" y="57534"/>
            <a:ext cx="11118307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Form đăng nhập</a:t>
            </a:r>
          </a:p>
        </p:txBody>
      </p:sp>
      <p:sp>
        <p:nvSpPr>
          <p:cNvPr id="9" name="Freeform 9">
            <a:hlinkClick r:id="rId8" action="ppaction://hlinksldjump"/>
          </p:cNvPr>
          <p:cNvSpPr/>
          <p:nvPr/>
        </p:nvSpPr>
        <p:spPr>
          <a:xfrm>
            <a:off x="6620130" y="6918801"/>
            <a:ext cx="1142219" cy="549153"/>
          </a:xfrm>
          <a:custGeom>
            <a:avLst/>
            <a:gdLst/>
            <a:ahLst/>
            <a:cxnLst/>
            <a:rect l="l" t="t" r="r" b="b"/>
            <a:pathLst>
              <a:path w="1142219" h="549153">
                <a:moveTo>
                  <a:pt x="0" y="0"/>
                </a:moveTo>
                <a:lnTo>
                  <a:pt x="1142219" y="0"/>
                </a:lnTo>
                <a:lnTo>
                  <a:pt x="1142219" y="549154"/>
                </a:lnTo>
                <a:lnTo>
                  <a:pt x="0" y="5491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D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63084" y="234676"/>
            <a:ext cx="992431" cy="1051583"/>
            <a:chOff x="0" y="0"/>
            <a:chExt cx="1323242" cy="14021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3242" cy="1402110"/>
            </a:xfrm>
            <a:custGeom>
              <a:avLst/>
              <a:gdLst/>
              <a:ahLst/>
              <a:cxnLst/>
              <a:rect l="l" t="t" r="r" b="b"/>
              <a:pathLst>
                <a:path w="1323242" h="1402110">
                  <a:moveTo>
                    <a:pt x="0" y="0"/>
                  </a:moveTo>
                  <a:lnTo>
                    <a:pt x="1323242" y="0"/>
                  </a:lnTo>
                  <a:lnTo>
                    <a:pt x="1323242" y="1402110"/>
                  </a:lnTo>
                  <a:lnTo>
                    <a:pt x="0" y="140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0" y="56304"/>
              <a:ext cx="1272932" cy="12799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502"/>
                </a:lnSpc>
                <a:spcBef>
                  <a:spcPct val="0"/>
                </a:spcBef>
              </a:pPr>
              <a:r>
                <a:rPr lang="en-US" sz="6252">
                  <a:solidFill>
                    <a:srgbClr val="000000"/>
                  </a:solidFill>
                  <a:latin typeface="Gochi Hand"/>
                  <a:ea typeface="Gochi Hand"/>
                  <a:cs typeface="Gochi Hand"/>
                  <a:sym typeface="Gochi Hand"/>
                </a:rPr>
                <a:t>2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3140495" y="1638300"/>
            <a:ext cx="12007009" cy="7662476"/>
          </a:xfrm>
          <a:custGeom>
            <a:avLst/>
            <a:gdLst/>
            <a:ahLst/>
            <a:cxnLst/>
            <a:rect l="l" t="t" r="r" b="b"/>
            <a:pathLst>
              <a:path w="12007009" h="7662476">
                <a:moveTo>
                  <a:pt x="0" y="0"/>
                </a:moveTo>
                <a:lnTo>
                  <a:pt x="12007010" y="0"/>
                </a:lnTo>
                <a:lnTo>
                  <a:pt x="12007010" y="7662476"/>
                </a:lnTo>
                <a:lnTo>
                  <a:pt x="0" y="76624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133133">
            <a:off x="12262731" y="4388236"/>
            <a:ext cx="1694550" cy="289614"/>
          </a:xfrm>
          <a:custGeom>
            <a:avLst/>
            <a:gdLst/>
            <a:ahLst/>
            <a:cxnLst/>
            <a:rect l="l" t="t" r="r" b="b"/>
            <a:pathLst>
              <a:path w="1694550" h="289614">
                <a:moveTo>
                  <a:pt x="0" y="0"/>
                </a:moveTo>
                <a:lnTo>
                  <a:pt x="1694551" y="0"/>
                </a:lnTo>
                <a:lnTo>
                  <a:pt x="1694551" y="289614"/>
                </a:lnTo>
                <a:lnTo>
                  <a:pt x="0" y="2896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415131" y="5247108"/>
            <a:ext cx="1694550" cy="289614"/>
          </a:xfrm>
          <a:custGeom>
            <a:avLst/>
            <a:gdLst/>
            <a:ahLst/>
            <a:cxnLst/>
            <a:rect l="l" t="t" r="r" b="b"/>
            <a:pathLst>
              <a:path w="1694550" h="289614">
                <a:moveTo>
                  <a:pt x="0" y="0"/>
                </a:moveTo>
                <a:lnTo>
                  <a:pt x="1694551" y="0"/>
                </a:lnTo>
                <a:lnTo>
                  <a:pt x="1694551" y="289614"/>
                </a:lnTo>
                <a:lnTo>
                  <a:pt x="0" y="2896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302095">
            <a:off x="12322035" y="6136140"/>
            <a:ext cx="1694550" cy="289614"/>
          </a:xfrm>
          <a:custGeom>
            <a:avLst/>
            <a:gdLst/>
            <a:ahLst/>
            <a:cxnLst/>
            <a:rect l="l" t="t" r="r" b="b"/>
            <a:pathLst>
              <a:path w="1694550" h="289614">
                <a:moveTo>
                  <a:pt x="0" y="0"/>
                </a:moveTo>
                <a:lnTo>
                  <a:pt x="1694551" y="0"/>
                </a:lnTo>
                <a:lnTo>
                  <a:pt x="1694551" y="289614"/>
                </a:lnTo>
                <a:lnTo>
                  <a:pt x="0" y="2896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2133133" flipH="1">
            <a:off x="4534245" y="6002372"/>
            <a:ext cx="1694550" cy="289614"/>
          </a:xfrm>
          <a:custGeom>
            <a:avLst/>
            <a:gdLst/>
            <a:ahLst/>
            <a:cxnLst/>
            <a:rect l="l" t="t" r="r" b="b"/>
            <a:pathLst>
              <a:path w="1694550" h="289614">
                <a:moveTo>
                  <a:pt x="1694550" y="0"/>
                </a:moveTo>
                <a:lnTo>
                  <a:pt x="0" y="0"/>
                </a:lnTo>
                <a:lnTo>
                  <a:pt x="0" y="289614"/>
                </a:lnTo>
                <a:lnTo>
                  <a:pt x="1694550" y="289614"/>
                </a:lnTo>
                <a:lnTo>
                  <a:pt x="169455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4460498" y="5179924"/>
            <a:ext cx="1694550" cy="289614"/>
          </a:xfrm>
          <a:custGeom>
            <a:avLst/>
            <a:gdLst/>
            <a:ahLst/>
            <a:cxnLst/>
            <a:rect l="l" t="t" r="r" b="b"/>
            <a:pathLst>
              <a:path w="1694550" h="289614">
                <a:moveTo>
                  <a:pt x="1694550" y="0"/>
                </a:moveTo>
                <a:lnTo>
                  <a:pt x="0" y="0"/>
                </a:lnTo>
                <a:lnTo>
                  <a:pt x="0" y="289614"/>
                </a:lnTo>
                <a:lnTo>
                  <a:pt x="1694550" y="289614"/>
                </a:lnTo>
                <a:lnTo>
                  <a:pt x="169455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302095" flipH="1">
            <a:off x="4460498" y="4288469"/>
            <a:ext cx="1694550" cy="289614"/>
          </a:xfrm>
          <a:custGeom>
            <a:avLst/>
            <a:gdLst/>
            <a:ahLst/>
            <a:cxnLst/>
            <a:rect l="l" t="t" r="r" b="b"/>
            <a:pathLst>
              <a:path w="1694550" h="289614">
                <a:moveTo>
                  <a:pt x="1694550" y="0"/>
                </a:moveTo>
                <a:lnTo>
                  <a:pt x="0" y="0"/>
                </a:lnTo>
                <a:lnTo>
                  <a:pt x="0" y="289614"/>
                </a:lnTo>
                <a:lnTo>
                  <a:pt x="1694550" y="289614"/>
                </a:lnTo>
                <a:lnTo>
                  <a:pt x="169455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435818" y="5086606"/>
            <a:ext cx="168273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các tác vụ mà quản lí có thể thực hiện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06136" y="5133975"/>
            <a:ext cx="168273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các tác vụ mà quản lí có thể thực hiện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38016" y="57534"/>
            <a:ext cx="11118307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Form trang chủ quản lý</a:t>
            </a:r>
          </a:p>
        </p:txBody>
      </p:sp>
      <p:sp>
        <p:nvSpPr>
          <p:cNvPr id="15" name="Freeform 15">
            <a:hlinkClick r:id="rId7" action="ppaction://hlinksldjump"/>
          </p:cNvPr>
          <p:cNvSpPr/>
          <p:nvPr/>
        </p:nvSpPr>
        <p:spPr>
          <a:xfrm>
            <a:off x="6580936" y="3663371"/>
            <a:ext cx="1601373" cy="769905"/>
          </a:xfrm>
          <a:custGeom>
            <a:avLst/>
            <a:gdLst/>
            <a:ahLst/>
            <a:cxnLst/>
            <a:rect l="l" t="t" r="r" b="b"/>
            <a:pathLst>
              <a:path w="1601373" h="769905">
                <a:moveTo>
                  <a:pt x="0" y="0"/>
                </a:moveTo>
                <a:lnTo>
                  <a:pt x="1601373" y="0"/>
                </a:lnTo>
                <a:lnTo>
                  <a:pt x="1601373" y="769905"/>
                </a:lnTo>
                <a:lnTo>
                  <a:pt x="0" y="7699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hlinkClick r:id="rId10" action="ppaction://hlinksldjump"/>
          </p:cNvPr>
          <p:cNvSpPr/>
          <p:nvPr/>
        </p:nvSpPr>
        <p:spPr>
          <a:xfrm>
            <a:off x="6640823" y="5072726"/>
            <a:ext cx="1601373" cy="769905"/>
          </a:xfrm>
          <a:custGeom>
            <a:avLst/>
            <a:gdLst/>
            <a:ahLst/>
            <a:cxnLst/>
            <a:rect l="l" t="t" r="r" b="b"/>
            <a:pathLst>
              <a:path w="1601373" h="769905">
                <a:moveTo>
                  <a:pt x="0" y="0"/>
                </a:moveTo>
                <a:lnTo>
                  <a:pt x="1601373" y="0"/>
                </a:lnTo>
                <a:lnTo>
                  <a:pt x="1601373" y="769904"/>
                </a:lnTo>
                <a:lnTo>
                  <a:pt x="0" y="7699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>
            <a:hlinkClick r:id="rId11" action="ppaction://hlinksldjump"/>
          </p:cNvPr>
          <p:cNvSpPr/>
          <p:nvPr/>
        </p:nvSpPr>
        <p:spPr>
          <a:xfrm>
            <a:off x="6640823" y="6535444"/>
            <a:ext cx="1601373" cy="769905"/>
          </a:xfrm>
          <a:custGeom>
            <a:avLst/>
            <a:gdLst/>
            <a:ahLst/>
            <a:cxnLst/>
            <a:rect l="l" t="t" r="r" b="b"/>
            <a:pathLst>
              <a:path w="1601373" h="769905">
                <a:moveTo>
                  <a:pt x="0" y="0"/>
                </a:moveTo>
                <a:lnTo>
                  <a:pt x="1601373" y="0"/>
                </a:lnTo>
                <a:lnTo>
                  <a:pt x="1601373" y="769904"/>
                </a:lnTo>
                <a:lnTo>
                  <a:pt x="0" y="7699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>
            <a:hlinkClick r:id="rId12" action="ppaction://hlinksldjump"/>
          </p:cNvPr>
          <p:cNvSpPr/>
          <p:nvPr/>
        </p:nvSpPr>
        <p:spPr>
          <a:xfrm>
            <a:off x="10403601" y="3663371"/>
            <a:ext cx="1601373" cy="769905"/>
          </a:xfrm>
          <a:custGeom>
            <a:avLst/>
            <a:gdLst/>
            <a:ahLst/>
            <a:cxnLst/>
            <a:rect l="l" t="t" r="r" b="b"/>
            <a:pathLst>
              <a:path w="1601373" h="769905">
                <a:moveTo>
                  <a:pt x="0" y="0"/>
                </a:moveTo>
                <a:lnTo>
                  <a:pt x="1601373" y="0"/>
                </a:lnTo>
                <a:lnTo>
                  <a:pt x="1601373" y="769905"/>
                </a:lnTo>
                <a:lnTo>
                  <a:pt x="0" y="7699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>
            <a:hlinkClick r:id="rId13" action="ppaction://hlinksldjump"/>
          </p:cNvPr>
          <p:cNvSpPr/>
          <p:nvPr/>
        </p:nvSpPr>
        <p:spPr>
          <a:xfrm>
            <a:off x="10473479" y="5084585"/>
            <a:ext cx="1601373" cy="769905"/>
          </a:xfrm>
          <a:custGeom>
            <a:avLst/>
            <a:gdLst/>
            <a:ahLst/>
            <a:cxnLst/>
            <a:rect l="l" t="t" r="r" b="b"/>
            <a:pathLst>
              <a:path w="1601373" h="769905">
                <a:moveTo>
                  <a:pt x="0" y="0"/>
                </a:moveTo>
                <a:lnTo>
                  <a:pt x="1601374" y="0"/>
                </a:lnTo>
                <a:lnTo>
                  <a:pt x="1601374" y="769905"/>
                </a:lnTo>
                <a:lnTo>
                  <a:pt x="0" y="7699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>
            <a:hlinkClick r:id="rId14" action="ppaction://hlinksldjump"/>
          </p:cNvPr>
          <p:cNvSpPr/>
          <p:nvPr/>
        </p:nvSpPr>
        <p:spPr>
          <a:xfrm>
            <a:off x="10403601" y="6535444"/>
            <a:ext cx="1601373" cy="769905"/>
          </a:xfrm>
          <a:custGeom>
            <a:avLst/>
            <a:gdLst/>
            <a:ahLst/>
            <a:cxnLst/>
            <a:rect l="l" t="t" r="r" b="b"/>
            <a:pathLst>
              <a:path w="1601373" h="769905">
                <a:moveTo>
                  <a:pt x="0" y="0"/>
                </a:moveTo>
                <a:lnTo>
                  <a:pt x="1601373" y="0"/>
                </a:lnTo>
                <a:lnTo>
                  <a:pt x="1601373" y="769904"/>
                </a:lnTo>
                <a:lnTo>
                  <a:pt x="0" y="7699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>
            <a:hlinkClick r:id="rId15" action="ppaction://hlinksldjump"/>
          </p:cNvPr>
          <p:cNvSpPr/>
          <p:nvPr/>
        </p:nvSpPr>
        <p:spPr>
          <a:xfrm>
            <a:off x="16688191" y="402082"/>
            <a:ext cx="1142219" cy="549153"/>
          </a:xfrm>
          <a:custGeom>
            <a:avLst/>
            <a:gdLst/>
            <a:ahLst/>
            <a:cxnLst/>
            <a:rect l="l" t="t" r="r" b="b"/>
            <a:pathLst>
              <a:path w="1142219" h="549153">
                <a:moveTo>
                  <a:pt x="0" y="0"/>
                </a:moveTo>
                <a:lnTo>
                  <a:pt x="1142218" y="0"/>
                </a:lnTo>
                <a:lnTo>
                  <a:pt x="1142218" y="549154"/>
                </a:lnTo>
                <a:lnTo>
                  <a:pt x="0" y="5491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D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63084" y="234676"/>
            <a:ext cx="992431" cy="1051583"/>
            <a:chOff x="0" y="0"/>
            <a:chExt cx="1323242" cy="14021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3242" cy="1402110"/>
            </a:xfrm>
            <a:custGeom>
              <a:avLst/>
              <a:gdLst/>
              <a:ahLst/>
              <a:cxnLst/>
              <a:rect l="l" t="t" r="r" b="b"/>
              <a:pathLst>
                <a:path w="1323242" h="1402110">
                  <a:moveTo>
                    <a:pt x="0" y="0"/>
                  </a:moveTo>
                  <a:lnTo>
                    <a:pt x="1323242" y="0"/>
                  </a:lnTo>
                  <a:lnTo>
                    <a:pt x="1323242" y="1402110"/>
                  </a:lnTo>
                  <a:lnTo>
                    <a:pt x="0" y="140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0" y="56304"/>
              <a:ext cx="1272932" cy="12799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502"/>
                </a:lnSpc>
                <a:spcBef>
                  <a:spcPct val="0"/>
                </a:spcBef>
              </a:pPr>
              <a:r>
                <a:rPr lang="en-US" sz="6252">
                  <a:solidFill>
                    <a:srgbClr val="000000"/>
                  </a:solidFill>
                  <a:latin typeface="Gochi Hand"/>
                  <a:ea typeface="Gochi Hand"/>
                  <a:cs typeface="Gochi Hand"/>
                  <a:sym typeface="Gochi Hand"/>
                </a:rPr>
                <a:t>2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3102542" y="1534646"/>
            <a:ext cx="12082916" cy="7723654"/>
          </a:xfrm>
          <a:custGeom>
            <a:avLst/>
            <a:gdLst/>
            <a:ahLst/>
            <a:cxnLst/>
            <a:rect l="l" t="t" r="r" b="b"/>
            <a:pathLst>
              <a:path w="12082916" h="7723654">
                <a:moveTo>
                  <a:pt x="0" y="0"/>
                </a:moveTo>
                <a:lnTo>
                  <a:pt x="12082916" y="0"/>
                </a:lnTo>
                <a:lnTo>
                  <a:pt x="12082916" y="7723654"/>
                </a:lnTo>
                <a:lnTo>
                  <a:pt x="0" y="77236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38" b="-1038"/>
            </a:stretch>
          </a:blipFill>
        </p:spPr>
      </p:sp>
      <p:sp>
        <p:nvSpPr>
          <p:cNvPr id="6" name="Freeform 6"/>
          <p:cNvSpPr/>
          <p:nvPr/>
        </p:nvSpPr>
        <p:spPr>
          <a:xfrm rot="1514333">
            <a:off x="11720256" y="4920677"/>
            <a:ext cx="1694550" cy="289614"/>
          </a:xfrm>
          <a:custGeom>
            <a:avLst/>
            <a:gdLst/>
            <a:ahLst/>
            <a:cxnLst/>
            <a:rect l="l" t="t" r="r" b="b"/>
            <a:pathLst>
              <a:path w="1694550" h="289614">
                <a:moveTo>
                  <a:pt x="0" y="0"/>
                </a:moveTo>
                <a:lnTo>
                  <a:pt x="1694551" y="0"/>
                </a:lnTo>
                <a:lnTo>
                  <a:pt x="1694551" y="289614"/>
                </a:lnTo>
                <a:lnTo>
                  <a:pt x="0" y="2896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131642">
            <a:off x="11751031" y="5925042"/>
            <a:ext cx="1694550" cy="289614"/>
          </a:xfrm>
          <a:custGeom>
            <a:avLst/>
            <a:gdLst/>
            <a:ahLst/>
            <a:cxnLst/>
            <a:rect l="l" t="t" r="r" b="b"/>
            <a:pathLst>
              <a:path w="1694550" h="289614">
                <a:moveTo>
                  <a:pt x="0" y="0"/>
                </a:moveTo>
                <a:lnTo>
                  <a:pt x="1694550" y="0"/>
                </a:lnTo>
                <a:lnTo>
                  <a:pt x="1694550" y="289614"/>
                </a:lnTo>
                <a:lnTo>
                  <a:pt x="0" y="2896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625669" y="5420794"/>
            <a:ext cx="168273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các tác vụ mà quản lí có thể thực hiện</a:t>
            </a:r>
          </a:p>
        </p:txBody>
      </p:sp>
      <p:sp>
        <p:nvSpPr>
          <p:cNvPr id="9" name="Freeform 9"/>
          <p:cNvSpPr/>
          <p:nvPr/>
        </p:nvSpPr>
        <p:spPr>
          <a:xfrm rot="9436658">
            <a:off x="5214949" y="4889263"/>
            <a:ext cx="1694550" cy="289614"/>
          </a:xfrm>
          <a:custGeom>
            <a:avLst/>
            <a:gdLst/>
            <a:ahLst/>
            <a:cxnLst/>
            <a:rect l="l" t="t" r="r" b="b"/>
            <a:pathLst>
              <a:path w="1694550" h="289614">
                <a:moveTo>
                  <a:pt x="0" y="0"/>
                </a:moveTo>
                <a:lnTo>
                  <a:pt x="1694551" y="0"/>
                </a:lnTo>
                <a:lnTo>
                  <a:pt x="1694551" y="289614"/>
                </a:lnTo>
                <a:lnTo>
                  <a:pt x="0" y="2896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9832586">
            <a:off x="5231661" y="5914132"/>
            <a:ext cx="1694550" cy="289614"/>
          </a:xfrm>
          <a:custGeom>
            <a:avLst/>
            <a:gdLst/>
            <a:ahLst/>
            <a:cxnLst/>
            <a:rect l="l" t="t" r="r" b="b"/>
            <a:pathLst>
              <a:path w="1694550" h="289614">
                <a:moveTo>
                  <a:pt x="0" y="0"/>
                </a:moveTo>
                <a:lnTo>
                  <a:pt x="1694551" y="0"/>
                </a:lnTo>
                <a:lnTo>
                  <a:pt x="1694551" y="289614"/>
                </a:lnTo>
                <a:lnTo>
                  <a:pt x="0" y="2896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361062" y="5420794"/>
            <a:ext cx="168273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các tác vụ mà quản lí có thể thực hiện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38016" y="57534"/>
            <a:ext cx="11118307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Form trang chủ nhân viên</a:t>
            </a:r>
          </a:p>
        </p:txBody>
      </p:sp>
      <p:sp>
        <p:nvSpPr>
          <p:cNvPr id="13" name="Freeform 13">
            <a:hlinkClick r:id="rId7" action="ppaction://hlinksldjump"/>
          </p:cNvPr>
          <p:cNvSpPr/>
          <p:nvPr/>
        </p:nvSpPr>
        <p:spPr>
          <a:xfrm>
            <a:off x="7278803" y="4373595"/>
            <a:ext cx="1601373" cy="769905"/>
          </a:xfrm>
          <a:custGeom>
            <a:avLst/>
            <a:gdLst/>
            <a:ahLst/>
            <a:cxnLst/>
            <a:rect l="l" t="t" r="r" b="b"/>
            <a:pathLst>
              <a:path w="1601373" h="769905">
                <a:moveTo>
                  <a:pt x="0" y="0"/>
                </a:moveTo>
                <a:lnTo>
                  <a:pt x="1601373" y="0"/>
                </a:lnTo>
                <a:lnTo>
                  <a:pt x="1601373" y="769905"/>
                </a:lnTo>
                <a:lnTo>
                  <a:pt x="0" y="7699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>
            <a:hlinkClick r:id="rId10" action="ppaction://hlinksldjump"/>
          </p:cNvPr>
          <p:cNvSpPr/>
          <p:nvPr/>
        </p:nvSpPr>
        <p:spPr>
          <a:xfrm>
            <a:off x="9797169" y="4373595"/>
            <a:ext cx="1601373" cy="769905"/>
          </a:xfrm>
          <a:custGeom>
            <a:avLst/>
            <a:gdLst/>
            <a:ahLst/>
            <a:cxnLst/>
            <a:rect l="l" t="t" r="r" b="b"/>
            <a:pathLst>
              <a:path w="1601373" h="769905">
                <a:moveTo>
                  <a:pt x="0" y="0"/>
                </a:moveTo>
                <a:lnTo>
                  <a:pt x="1601373" y="0"/>
                </a:lnTo>
                <a:lnTo>
                  <a:pt x="1601373" y="769905"/>
                </a:lnTo>
                <a:lnTo>
                  <a:pt x="0" y="7699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>
            <a:hlinkClick r:id="rId11" action="ppaction://hlinksldjump"/>
          </p:cNvPr>
          <p:cNvSpPr/>
          <p:nvPr/>
        </p:nvSpPr>
        <p:spPr>
          <a:xfrm>
            <a:off x="7278803" y="6048394"/>
            <a:ext cx="1601373" cy="769905"/>
          </a:xfrm>
          <a:custGeom>
            <a:avLst/>
            <a:gdLst/>
            <a:ahLst/>
            <a:cxnLst/>
            <a:rect l="l" t="t" r="r" b="b"/>
            <a:pathLst>
              <a:path w="1601373" h="769905">
                <a:moveTo>
                  <a:pt x="0" y="0"/>
                </a:moveTo>
                <a:lnTo>
                  <a:pt x="1601373" y="0"/>
                </a:lnTo>
                <a:lnTo>
                  <a:pt x="1601373" y="769905"/>
                </a:lnTo>
                <a:lnTo>
                  <a:pt x="0" y="7699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hlinkClick r:id="rId12" action="ppaction://hlinksldjump"/>
          </p:cNvPr>
          <p:cNvSpPr/>
          <p:nvPr/>
        </p:nvSpPr>
        <p:spPr>
          <a:xfrm>
            <a:off x="9797169" y="6069849"/>
            <a:ext cx="1601373" cy="769905"/>
          </a:xfrm>
          <a:custGeom>
            <a:avLst/>
            <a:gdLst/>
            <a:ahLst/>
            <a:cxnLst/>
            <a:rect l="l" t="t" r="r" b="b"/>
            <a:pathLst>
              <a:path w="1601373" h="769905">
                <a:moveTo>
                  <a:pt x="0" y="0"/>
                </a:moveTo>
                <a:lnTo>
                  <a:pt x="1601373" y="0"/>
                </a:lnTo>
                <a:lnTo>
                  <a:pt x="1601373" y="769905"/>
                </a:lnTo>
                <a:lnTo>
                  <a:pt x="0" y="7699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>
            <a:hlinkClick r:id="rId13" action="ppaction://hlinksldjump"/>
          </p:cNvPr>
          <p:cNvSpPr/>
          <p:nvPr/>
        </p:nvSpPr>
        <p:spPr>
          <a:xfrm>
            <a:off x="16688191" y="402082"/>
            <a:ext cx="1142219" cy="549153"/>
          </a:xfrm>
          <a:custGeom>
            <a:avLst/>
            <a:gdLst/>
            <a:ahLst/>
            <a:cxnLst/>
            <a:rect l="l" t="t" r="r" b="b"/>
            <a:pathLst>
              <a:path w="1142219" h="549153">
                <a:moveTo>
                  <a:pt x="0" y="0"/>
                </a:moveTo>
                <a:lnTo>
                  <a:pt x="1142218" y="0"/>
                </a:lnTo>
                <a:lnTo>
                  <a:pt x="1142218" y="549154"/>
                </a:lnTo>
                <a:lnTo>
                  <a:pt x="0" y="5491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D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10857" y="4759813"/>
            <a:ext cx="11782738" cy="1271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Mọi thắc mắc vui lòng liên hệ:</a:t>
            </a:r>
          </a:p>
          <a:p>
            <a:pPr algn="l">
              <a:lnSpc>
                <a:spcPts val="3380"/>
              </a:lnSpc>
            </a:pPr>
            <a:r>
              <a:rPr lang="en-US" sz="2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    Bùi Thị Phương Mai - DTH235696 - mai_dth235696@student.agu.edu.vn</a:t>
            </a:r>
          </a:p>
          <a:p>
            <a:pPr algn="l">
              <a:lnSpc>
                <a:spcPts val="3380"/>
              </a:lnSpc>
            </a:pPr>
            <a:r>
              <a:rPr lang="en-US" sz="2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    Nguyễn Đỗ Minh - DTH235698 - minh_dth235698@student.agu.edu.vn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04577" y="3064399"/>
            <a:ext cx="6400774" cy="1608792"/>
            <a:chOff x="0" y="0"/>
            <a:chExt cx="8534366" cy="2145056"/>
          </a:xfrm>
        </p:grpSpPr>
        <p:sp>
          <p:nvSpPr>
            <p:cNvPr id="4" name="TextBox 4"/>
            <p:cNvSpPr txBox="1"/>
            <p:nvPr/>
          </p:nvSpPr>
          <p:spPr>
            <a:xfrm>
              <a:off x="0" y="247650"/>
              <a:ext cx="4795659" cy="1570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009"/>
                </a:lnSpc>
              </a:pPr>
              <a:r>
                <a:rPr lang="en-US" sz="9000">
                  <a:solidFill>
                    <a:srgbClr val="000000"/>
                  </a:solidFill>
                  <a:latin typeface="Gochi Hand"/>
                  <a:ea typeface="Gochi Hand"/>
                  <a:cs typeface="Gochi Hand"/>
                  <a:sym typeface="Gochi Hand"/>
                </a:rPr>
                <a:t>Liên Hê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738707" y="574066"/>
              <a:ext cx="4795659" cy="1570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009"/>
                </a:lnSpc>
              </a:pPr>
              <a:r>
                <a:rPr lang="en-US" sz="9000">
                  <a:solidFill>
                    <a:srgbClr val="000000"/>
                  </a:solidFill>
                  <a:latin typeface="Gochi Hand"/>
                  <a:ea typeface="Gochi Hand"/>
                  <a:cs typeface="Gochi Hand"/>
                  <a:sym typeface="Gochi Hand"/>
                </a:rPr>
                <a:t>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457031" y="-1979397"/>
            <a:ext cx="6998300" cy="8528005"/>
            <a:chOff x="0" y="0"/>
            <a:chExt cx="9331067" cy="11370674"/>
          </a:xfrm>
        </p:grpSpPr>
        <p:sp>
          <p:nvSpPr>
            <p:cNvPr id="7" name="Freeform 7"/>
            <p:cNvSpPr/>
            <p:nvPr/>
          </p:nvSpPr>
          <p:spPr>
            <a:xfrm>
              <a:off x="5561230" y="2742581"/>
              <a:ext cx="745375" cy="1524000"/>
            </a:xfrm>
            <a:custGeom>
              <a:avLst/>
              <a:gdLst/>
              <a:ahLst/>
              <a:cxnLst/>
              <a:rect l="l" t="t" r="r" b="b"/>
              <a:pathLst>
                <a:path w="745375" h="1524000">
                  <a:moveTo>
                    <a:pt x="0" y="0"/>
                  </a:moveTo>
                  <a:lnTo>
                    <a:pt x="745374" y="0"/>
                  </a:lnTo>
                  <a:lnTo>
                    <a:pt x="745374" y="1524000"/>
                  </a:lnTo>
                  <a:lnTo>
                    <a:pt x="0" y="152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9331067" cy="9926667"/>
            </a:xfrm>
            <a:custGeom>
              <a:avLst/>
              <a:gdLst/>
              <a:ahLst/>
              <a:cxnLst/>
              <a:rect l="l" t="t" r="r" b="b"/>
              <a:pathLst>
                <a:path w="9331067" h="9926667">
                  <a:moveTo>
                    <a:pt x="0" y="0"/>
                  </a:moveTo>
                  <a:lnTo>
                    <a:pt x="9331067" y="0"/>
                  </a:lnTo>
                  <a:lnTo>
                    <a:pt x="9331067" y="9926667"/>
                  </a:lnTo>
                  <a:lnTo>
                    <a:pt x="0" y="9926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840548" y="2123435"/>
              <a:ext cx="6054860" cy="5958176"/>
            </a:xfrm>
            <a:custGeom>
              <a:avLst/>
              <a:gdLst/>
              <a:ahLst/>
              <a:cxnLst/>
              <a:rect l="l" t="t" r="r" b="b"/>
              <a:pathLst>
                <a:path w="6054860" h="5958176">
                  <a:moveTo>
                    <a:pt x="0" y="0"/>
                  </a:moveTo>
                  <a:lnTo>
                    <a:pt x="6054860" y="0"/>
                  </a:lnTo>
                  <a:lnTo>
                    <a:pt x="6054860" y="5958176"/>
                  </a:lnTo>
                  <a:lnTo>
                    <a:pt x="0" y="5958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794675">
              <a:off x="5293842" y="8596345"/>
              <a:ext cx="1301297" cy="2660645"/>
            </a:xfrm>
            <a:custGeom>
              <a:avLst/>
              <a:gdLst/>
              <a:ahLst/>
              <a:cxnLst/>
              <a:rect l="l" t="t" r="r" b="b"/>
              <a:pathLst>
                <a:path w="1301297" h="2660645">
                  <a:moveTo>
                    <a:pt x="0" y="0"/>
                  </a:moveTo>
                  <a:lnTo>
                    <a:pt x="1301298" y="0"/>
                  </a:lnTo>
                  <a:lnTo>
                    <a:pt x="1301298" y="2660645"/>
                  </a:lnTo>
                  <a:lnTo>
                    <a:pt x="0" y="2660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467861" y="4963334"/>
              <a:ext cx="745375" cy="1524000"/>
            </a:xfrm>
            <a:custGeom>
              <a:avLst/>
              <a:gdLst/>
              <a:ahLst/>
              <a:cxnLst/>
              <a:rect l="l" t="t" r="r" b="b"/>
              <a:pathLst>
                <a:path w="745375" h="1524000">
                  <a:moveTo>
                    <a:pt x="0" y="0"/>
                  </a:moveTo>
                  <a:lnTo>
                    <a:pt x="745374" y="0"/>
                  </a:lnTo>
                  <a:lnTo>
                    <a:pt x="745374" y="1524000"/>
                  </a:lnTo>
                  <a:lnTo>
                    <a:pt x="0" y="152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16851030" y="8308169"/>
            <a:ext cx="559031" cy="1143000"/>
          </a:xfrm>
          <a:custGeom>
            <a:avLst/>
            <a:gdLst/>
            <a:ahLst/>
            <a:cxnLst/>
            <a:rect l="l" t="t" r="r" b="b"/>
            <a:pathLst>
              <a:path w="559031" h="1143000">
                <a:moveTo>
                  <a:pt x="0" y="0"/>
                </a:moveTo>
                <a:lnTo>
                  <a:pt x="559031" y="0"/>
                </a:lnTo>
                <a:lnTo>
                  <a:pt x="55903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067746" y="715671"/>
            <a:ext cx="559031" cy="1143000"/>
          </a:xfrm>
          <a:custGeom>
            <a:avLst/>
            <a:gdLst/>
            <a:ahLst/>
            <a:cxnLst/>
            <a:rect l="l" t="t" r="r" b="b"/>
            <a:pathLst>
              <a:path w="559031" h="1143000">
                <a:moveTo>
                  <a:pt x="0" y="0"/>
                </a:moveTo>
                <a:lnTo>
                  <a:pt x="559030" y="0"/>
                </a:lnTo>
                <a:lnTo>
                  <a:pt x="559030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304964" y="2282228"/>
            <a:ext cx="1369608" cy="1143000"/>
          </a:xfrm>
          <a:custGeom>
            <a:avLst/>
            <a:gdLst/>
            <a:ahLst/>
            <a:cxnLst/>
            <a:rect l="l" t="t" r="r" b="b"/>
            <a:pathLst>
              <a:path w="1369608" h="1143000">
                <a:moveTo>
                  <a:pt x="0" y="0"/>
                </a:moveTo>
                <a:lnTo>
                  <a:pt x="1369608" y="0"/>
                </a:lnTo>
                <a:lnTo>
                  <a:pt x="1369608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310857" y="6117443"/>
            <a:ext cx="16099204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Link nộp bài: https://github.com/Dth235696BuiThiPhuongMai/DoAn_dotNet.NhomDoAn17.DH24TH2_Nhom02_To2.git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D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D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D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D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364</Words>
  <Application>Microsoft Office PowerPoint</Application>
  <PresentationFormat>Custom</PresentationFormat>
  <Paragraphs>73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Sansita</vt:lpstr>
      <vt:lpstr>Calibri</vt:lpstr>
      <vt:lpstr>Arial</vt:lpstr>
      <vt:lpstr>Gochi Hand</vt:lpstr>
      <vt:lpstr>Cabin</vt:lpstr>
      <vt:lpstr>Nunito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Analysing Information Texts in English Presentation Natural Fluro Cardboard Doodle Style</dc:title>
  <cp:lastModifiedBy>Minh ...</cp:lastModifiedBy>
  <cp:revision>2</cp:revision>
  <dcterms:created xsi:type="dcterms:W3CDTF">2006-08-16T00:00:00Z</dcterms:created>
  <dcterms:modified xsi:type="dcterms:W3CDTF">2025-11-26T05:31:06Z</dcterms:modified>
  <dc:identifier>DAG5n17byL8</dc:identifier>
</cp:coreProperties>
</file>